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6"/>
  </p:notesMasterIdLst>
  <p:handoutMasterIdLst>
    <p:handoutMasterId r:id="rId17"/>
  </p:handoutMasterIdLst>
  <p:sldIdLst>
    <p:sldId id="259" r:id="rId5"/>
    <p:sldId id="312" r:id="rId6"/>
    <p:sldId id="313" r:id="rId7"/>
    <p:sldId id="295" r:id="rId8"/>
    <p:sldId id="311" r:id="rId9"/>
    <p:sldId id="294" r:id="rId10"/>
    <p:sldId id="314" r:id="rId11"/>
    <p:sldId id="315" r:id="rId12"/>
    <p:sldId id="316" r:id="rId13"/>
    <p:sldId id="317" r:id="rId14"/>
    <p:sldId id="318" r:id="rId15"/>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4" d="100"/>
          <a:sy n="64" d="100"/>
        </p:scale>
        <p:origin x="900"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638"/>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6FA74CF-A973-4055-9E7D-067FC43E54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607ADDAB-F24C-4CD5-987D-D548013132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F4D6EE-EB18-4D3C-808C-1B4DB8FA810B}" type="datetime1">
              <a:rPr lang="pt-BR" smtClean="0"/>
              <a:t>08/09/2021</a:t>
            </a:fld>
            <a:endParaRPr lang="pt-BR"/>
          </a:p>
        </p:txBody>
      </p:sp>
      <p:sp>
        <p:nvSpPr>
          <p:cNvPr id="4" name="Espaço Reservado para Rodapé 3">
            <a:extLst>
              <a:ext uri="{FF2B5EF4-FFF2-40B4-BE49-F238E27FC236}">
                <a16:creationId xmlns:a16="http://schemas.microsoft.com/office/drawing/2014/main" id="{70E42A04-485D-4176-94E7-42D70D5AFF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B528272-B4EC-4FFF-88F1-4AEDA0D20A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4BEB80-2A9C-4579-B2E9-B265CE2F1C37}" type="slidenum">
              <a:rPr lang="pt-BR" smtClean="0"/>
              <a:t>‹nº›</a:t>
            </a:fld>
            <a:endParaRPr lang="pt-BR"/>
          </a:p>
        </p:txBody>
      </p:sp>
    </p:spTree>
    <p:extLst>
      <p:ext uri="{BB962C8B-B14F-4D97-AF65-F5344CB8AC3E}">
        <p14:creationId xmlns:p14="http://schemas.microsoft.com/office/powerpoint/2010/main" val="370322729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151EF92-0F4A-483A-AFA6-594724E8A48D}" type="datetime1">
              <a:rPr lang="pt-BR" smtClean="0"/>
              <a:t>08/09/2021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1EF503-E31C-4FCE-86D9-0C61A5CBE283}" type="slidenum">
              <a:rPr lang="pt-BR" smtClean="0"/>
              <a:t>‹nº›</a:t>
            </a:fld>
            <a:endParaRPr lang="pt-BR"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F61EF503-E31C-4FCE-86D9-0C61A5CBE283}" type="slidenum">
              <a:rPr lang="pt-BR" smtClean="0"/>
              <a:t>1</a:t>
            </a:fld>
            <a:endParaRPr lang="pt-BR" dirty="0"/>
          </a:p>
        </p:txBody>
      </p:sp>
      <p:sp>
        <p:nvSpPr>
          <p:cNvPr id="5" name="Espaço Reservado para Data 4">
            <a:extLst>
              <a:ext uri="{FF2B5EF4-FFF2-40B4-BE49-F238E27FC236}">
                <a16:creationId xmlns:a16="http://schemas.microsoft.com/office/drawing/2014/main" id="{12DB7E27-070E-460E-AF8A-59B96A22926E}"/>
              </a:ext>
            </a:extLst>
          </p:cNvPr>
          <p:cNvSpPr>
            <a:spLocks noGrp="1"/>
          </p:cNvSpPr>
          <p:nvPr>
            <p:ph type="dt" idx="1"/>
          </p:nvPr>
        </p:nvSpPr>
        <p:spPr/>
        <p:txBody>
          <a:bodyPr/>
          <a:lstStyle/>
          <a:p>
            <a:pPr rtl="0"/>
            <a:fld id="{F971D97D-AB9D-4118-99AC-4805791C2833}" type="datetime1">
              <a:rPr lang="pt-BR" smtClean="0"/>
              <a:t>08/09/2021</a:t>
            </a:fld>
            <a:endParaRPr lang="pt-BR" dirty="0"/>
          </a:p>
        </p:txBody>
      </p:sp>
    </p:spTree>
    <p:extLst>
      <p:ext uri="{BB962C8B-B14F-4D97-AF65-F5344CB8AC3E}">
        <p14:creationId xmlns:p14="http://schemas.microsoft.com/office/powerpoint/2010/main" val="3675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3151EF92-0F4A-483A-AFA6-594724E8A48D}" type="datetime1">
              <a:rPr lang="pt-BR" smtClean="0"/>
              <a:t>08/09/2021</a:t>
            </a:fld>
            <a:endParaRPr lang="pt-BR" dirty="0"/>
          </a:p>
        </p:txBody>
      </p:sp>
      <p:sp>
        <p:nvSpPr>
          <p:cNvPr id="5" name="Espaço Reservado para Número de Slide 4"/>
          <p:cNvSpPr>
            <a:spLocks noGrp="1"/>
          </p:cNvSpPr>
          <p:nvPr>
            <p:ph type="sldNum" sz="quarter" idx="5"/>
          </p:nvPr>
        </p:nvSpPr>
        <p:spPr/>
        <p:txBody>
          <a:bodyPr/>
          <a:lstStyle/>
          <a:p>
            <a:pPr rtl="0"/>
            <a:fld id="{F61EF503-E31C-4FCE-86D9-0C61A5CBE283}" type="slidenum">
              <a:rPr lang="pt-BR" smtClean="0"/>
              <a:t>6</a:t>
            </a:fld>
            <a:endParaRPr lang="pt-BR" dirty="0"/>
          </a:p>
        </p:txBody>
      </p:sp>
    </p:spTree>
    <p:extLst>
      <p:ext uri="{BB962C8B-B14F-4D97-AF65-F5344CB8AC3E}">
        <p14:creationId xmlns:p14="http://schemas.microsoft.com/office/powerpoint/2010/main" val="14329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
        <p:nvSpPr>
          <p:cNvPr id="45" name="Forma Livre: Forma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rtl="0">
              <a:buFont typeface="Arial" panose="020B0604020202020204" pitchFamily="34" charset="0"/>
              <a:buNone/>
            </a:pPr>
            <a:endParaRPr lang="pt-BR" dirty="0"/>
          </a:p>
        </p:txBody>
      </p:sp>
      <p:sp>
        <p:nvSpPr>
          <p:cNvPr id="44" name="Forma Livre: Forma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dirty="0"/>
          </a:p>
        </p:txBody>
      </p:sp>
      <p:cxnSp>
        <p:nvCxnSpPr>
          <p:cNvPr id="10" name="Conector Reto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Espaço Reservado para Imagem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6" name="Título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rtlCol="0" anchor="t"/>
          <a:lstStyle/>
          <a:p>
            <a:pPr rtl="0"/>
            <a:r>
              <a:rPr lang="pt-BR"/>
              <a:t>Clique para editar o título Mestre</a:t>
            </a:r>
          </a:p>
        </p:txBody>
      </p:sp>
      <p:sp>
        <p:nvSpPr>
          <p:cNvPr id="15" name="Espaço Reservado para Texto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rtlCol="0">
            <a:normAutofit/>
          </a:bodyPr>
          <a:lstStyle>
            <a:lvl1pPr marL="0" indent="0">
              <a:buNone/>
              <a:defRPr sz="2400"/>
            </a:lvl1pPr>
            <a:lvl2pPr>
              <a:buNone/>
              <a:defRPr sz="1600"/>
            </a:lvl2pPr>
            <a:lvl3pPr>
              <a:buNone/>
              <a:defRPr sz="1600"/>
            </a:lvl3pPr>
            <a:lvl4pPr>
              <a:buNone/>
              <a:defRPr sz="1600"/>
            </a:lvl4pPr>
            <a:lvl5pPr>
              <a:buNone/>
              <a:defRPr sz="1600"/>
            </a:lvl5pPr>
          </a:lstStyle>
          <a:p>
            <a:pPr lvl="0" rtl="0"/>
            <a:r>
              <a:rPr lang="pt-BR"/>
              <a:t>Nome da Apresentação</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luna do conteúdo 2 (slide de 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pt-BR"/>
              <a:t>Clique para editar o título Mestre</a:t>
            </a:r>
          </a:p>
        </p:txBody>
      </p:sp>
      <p:sp>
        <p:nvSpPr>
          <p:cNvPr id="3" name="Espaço Reservado para Texto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8" name="Espaço Reservado para Rodapé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pt-BR"/>
              <a:t>Amostra de Texto de Rodapé</a:t>
            </a:r>
          </a:p>
        </p:txBody>
      </p:sp>
      <p:sp>
        <p:nvSpPr>
          <p:cNvPr id="7" name="Espaço Reservado para Data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pt-BR"/>
              <a:t>07/02/20XX</a:t>
            </a:r>
          </a:p>
        </p:txBody>
      </p:sp>
      <p:sp>
        <p:nvSpPr>
          <p:cNvPr id="9" name="Espaço Reservado para o Número do Slide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luna do conteú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pt-BR"/>
              <a:t>Clique para editar o título Mestre</a:t>
            </a:r>
          </a:p>
        </p:txBody>
      </p:sp>
      <p:sp>
        <p:nvSpPr>
          <p:cNvPr id="3" name="Espaço Reservado para Texto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0" name="Espaço Reservado para Texto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11" name="Espaço Reservado para Conteúdo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8" name="Espaço Reservado para Rodapé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pt-BR"/>
              <a:t>Amostra de Texto de Rodapé</a:t>
            </a:r>
          </a:p>
        </p:txBody>
      </p:sp>
      <p:sp>
        <p:nvSpPr>
          <p:cNvPr id="7" name="Espaço Reservado para Data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pt-BR"/>
              <a:t>07/02/20XX</a:t>
            </a:r>
          </a:p>
        </p:txBody>
      </p:sp>
      <p:sp>
        <p:nvSpPr>
          <p:cNvPr id="9" name="Espaço Reservado para o Número do Slide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Resumo">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rtlCol="0">
            <a:normAutofit/>
          </a:bodyPr>
          <a:lstStyle>
            <a:lvl1pPr>
              <a:defRPr sz="4400"/>
            </a:lvl1pPr>
          </a:lstStyle>
          <a:p>
            <a:pPr rtl="0"/>
            <a:r>
              <a:rPr lang="pt-BR"/>
              <a:t>Clique para editar o título Mestre</a:t>
            </a:r>
            <a:endParaRPr lang="pt-BR" dirty="0"/>
          </a:p>
        </p:txBody>
      </p:sp>
      <p:sp>
        <p:nvSpPr>
          <p:cNvPr id="6" name="Espaço Reservado para Conteúdo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rtlCol="0"/>
          <a:lstStyle>
            <a:lvl1pPr marL="0" indent="0">
              <a:buNone/>
              <a:defRPr/>
            </a:lvl1pPr>
          </a:lstStyle>
          <a:p>
            <a:pPr lvl="0" rtl="0"/>
            <a:r>
              <a:rPr lang="pt-BR"/>
              <a:t>Clique para editar os estilos de texto Mestres</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14" name="Espaço Reservado para Imagem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rtlCol="0"/>
          <a:lstStyle/>
          <a:p>
            <a:pPr rtl="0"/>
            <a:r>
              <a:rPr lang="pt-BR"/>
              <a:t>Clique no ícone para adicionar uma imagem</a:t>
            </a:r>
            <a:endParaRPr lang="pt-BR" dirty="0"/>
          </a:p>
        </p:txBody>
      </p:sp>
      <p:sp>
        <p:nvSpPr>
          <p:cNvPr id="12" name="Espaço Reservado para Imagem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rtlCol="0"/>
          <a:lstStyle/>
          <a:p>
            <a:pPr rtl="0"/>
            <a:r>
              <a:rPr lang="pt-BR"/>
              <a:t>Clique no ícone para adicionar uma imagem</a:t>
            </a:r>
            <a:endParaRPr lang="pt-BR" dirty="0"/>
          </a:p>
        </p:txBody>
      </p:sp>
      <p:sp>
        <p:nvSpPr>
          <p:cNvPr id="16" name="Espaço Reservado para Imagem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rtlCol="0"/>
          <a:lstStyle/>
          <a:p>
            <a:pPr rtl="0"/>
            <a:r>
              <a:rPr lang="pt-BR"/>
              <a:t>Clique no ícone para adicionar uma imagem</a:t>
            </a:r>
            <a:endParaRPr lang="pt-BR" dirty="0"/>
          </a:p>
        </p:txBody>
      </p:sp>
      <p:sp>
        <p:nvSpPr>
          <p:cNvPr id="15" name="Espaço Reservado para Imagem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rtlCol="0"/>
          <a:lstStyle/>
          <a:p>
            <a:pPr rtl="0"/>
            <a:r>
              <a:rPr lang="pt-BR"/>
              <a:t>Clique no ícone para adicionar uma imagem</a:t>
            </a:r>
            <a:endParaRPr lang="pt-BR" dirty="0"/>
          </a:p>
        </p:txBody>
      </p:sp>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lvl1pPr>
              <a:defRPr>
                <a:solidFill>
                  <a:schemeClr val="bg1"/>
                </a:solidFill>
              </a:defRPr>
            </a:lvl1pPr>
          </a:lstStyle>
          <a:p>
            <a:pPr rtl="0"/>
            <a:r>
              <a:rPr lang="pt-BR"/>
              <a:t>07/02/20XX</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lvl1pPr>
              <a:defRPr>
                <a:solidFill>
                  <a:schemeClr val="bg1"/>
                </a:solidFill>
              </a:defRPr>
            </a:lvl1pPr>
          </a:lstStyle>
          <a:p>
            <a:pPr rtl="0"/>
            <a:fld id="{312CC964-A50B-4C29-B4E4-2C30BB34CCF3}" type="slidenum">
              <a:rPr lang="pt-BR" smtClean="0"/>
              <a:pPr rtl="0"/>
              <a:t>‹nº›</a:t>
            </a:fld>
            <a:endParaRPr lang="pt-BR"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Fechamento">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rtlCol="0">
            <a:normAutofit/>
          </a:bodyPr>
          <a:lstStyle>
            <a:lvl1pPr>
              <a:defRPr sz="4400"/>
            </a:lvl1pPr>
          </a:lstStyle>
          <a:p>
            <a:pPr rtl="0"/>
            <a:r>
              <a:rPr lang="pt-BR"/>
              <a:t>Clique para editar o título Mestre</a:t>
            </a:r>
            <a:endParaRPr lang="pt-BR" dirty="0"/>
          </a:p>
        </p:txBody>
      </p:sp>
      <p:sp>
        <p:nvSpPr>
          <p:cNvPr id="11" name="Espaço Reservado para Imagem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pt-BR"/>
              <a:t>Amostra de Texto de Rodapé</a:t>
            </a:r>
            <a:endParaRPr lang="pt-BR" dirty="0">
              <a:solidFill>
                <a:schemeClr val="bg1"/>
              </a:solidFill>
            </a:endParaRPr>
          </a:p>
        </p:txBody>
      </p:sp>
      <p:sp>
        <p:nvSpPr>
          <p:cNvPr id="7" name="Espaço Reservado para Conteúdo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rtlCol="0"/>
          <a:lstStyle>
            <a:lvl1pPr>
              <a:buNone/>
              <a:defRPr/>
            </a:lvl1pPr>
          </a:lstStyle>
          <a:p>
            <a:pPr lvl="0" rtl="0"/>
            <a:r>
              <a:rPr lang="pt-BR"/>
              <a:t>Clique para editar os estilos de texto Mestres</a:t>
            </a:r>
          </a:p>
        </p:txBody>
      </p:sp>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cxnSp>
        <p:nvCxnSpPr>
          <p:cNvPr id="8" name="Conector Reto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rtlCol="0" anchor="b">
            <a:normAutofit/>
          </a:bodyPr>
          <a:lstStyle>
            <a:lvl1pPr algn="ctr">
              <a:defRPr sz="6600"/>
            </a:lvl1pPr>
          </a:lstStyle>
          <a:p>
            <a:pPr rtl="0"/>
            <a:r>
              <a:rPr lang="pt-BR"/>
              <a:t>Clique para editar o título Mestre</a:t>
            </a:r>
            <a:endParaRPr lang="pt-BR" dirty="0"/>
          </a:p>
        </p:txBody>
      </p:sp>
      <p:sp>
        <p:nvSpPr>
          <p:cNvPr id="3" name="Subtítulo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rtlCol="0">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A5237F11-76DB-4DD9-9747-3F38D05BA0FE}"/>
              </a:ext>
            </a:extLst>
          </p:cNvPr>
          <p:cNvSpPr>
            <a:spLocks noGrp="1"/>
          </p:cNvSpPr>
          <p:nvPr>
            <p:ph type="dt" sz="half" idx="10"/>
          </p:nvPr>
        </p:nvSpPr>
        <p:spPr/>
        <p:txBody>
          <a:bodyPr rtlCol="0"/>
          <a:lstStyle/>
          <a:p>
            <a:pPr rtl="0"/>
            <a:r>
              <a:rPr lang="pt-BR"/>
              <a:t>07/02/20XX</a:t>
            </a:r>
          </a:p>
        </p:txBody>
      </p:sp>
      <p:sp>
        <p:nvSpPr>
          <p:cNvPr id="5" name="Espaço Reservado para Rodapé 4">
            <a:extLst>
              <a:ext uri="{FF2B5EF4-FFF2-40B4-BE49-F238E27FC236}">
                <a16:creationId xmlns:a16="http://schemas.microsoft.com/office/drawing/2014/main" id="{3059F581-81B0-44B3-ABA5-A25CA4BAE489}"/>
              </a:ext>
            </a:extLst>
          </p:cNvPr>
          <p:cNvSpPr>
            <a:spLocks noGrp="1"/>
          </p:cNvSpPr>
          <p:nvPr>
            <p:ph type="ftr" sz="quarter" idx="11"/>
          </p:nvPr>
        </p:nvSpPr>
        <p:spPr/>
        <p:txBody>
          <a:bodyPr rtlCol="0"/>
          <a:lstStyle/>
          <a:p>
            <a:pPr rtl="0"/>
            <a:r>
              <a:rPr lang="pt-BR"/>
              <a:t>Amostra de Texto de Rodapé</a:t>
            </a:r>
          </a:p>
        </p:txBody>
      </p:sp>
      <p:sp>
        <p:nvSpPr>
          <p:cNvPr id="6" name="Espaço Reservado para o Número do Slide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rtlCol="0" anchor="b"/>
          <a:lstStyle>
            <a:lvl1pPr>
              <a:defRPr sz="6000"/>
            </a:lvl1pPr>
          </a:lstStyle>
          <a:p>
            <a:pPr rtl="0"/>
            <a:r>
              <a:rPr lang="pt-BR"/>
              <a:t>Clique para editar o título Mestre</a:t>
            </a:r>
          </a:p>
        </p:txBody>
      </p:sp>
      <p:sp>
        <p:nvSpPr>
          <p:cNvPr id="3" name="Espaço Reservado para Texto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Clique para editar os estilos de texto Mestres</a:t>
            </a:r>
          </a:p>
        </p:txBody>
      </p:sp>
      <p:sp>
        <p:nvSpPr>
          <p:cNvPr id="4" name="Espaço Reservado para Data 3">
            <a:extLst>
              <a:ext uri="{FF2B5EF4-FFF2-40B4-BE49-F238E27FC236}">
                <a16:creationId xmlns:a16="http://schemas.microsoft.com/office/drawing/2014/main" id="{EF7C9F8F-EC48-4D16-B4C6-023A7B607BE6}"/>
              </a:ext>
            </a:extLst>
          </p:cNvPr>
          <p:cNvSpPr>
            <a:spLocks noGrp="1"/>
          </p:cNvSpPr>
          <p:nvPr>
            <p:ph type="dt" sz="half" idx="10"/>
          </p:nvPr>
        </p:nvSpPr>
        <p:spPr/>
        <p:txBody>
          <a:bodyPr rtlCol="0"/>
          <a:lstStyle/>
          <a:p>
            <a:pPr rtl="0"/>
            <a:r>
              <a:rPr lang="pt-BR"/>
              <a:t>07/02/20XX</a:t>
            </a:r>
          </a:p>
        </p:txBody>
      </p:sp>
      <p:sp>
        <p:nvSpPr>
          <p:cNvPr id="5" name="Espaço Reservado para Rodapé 4">
            <a:extLst>
              <a:ext uri="{FF2B5EF4-FFF2-40B4-BE49-F238E27FC236}">
                <a16:creationId xmlns:a16="http://schemas.microsoft.com/office/drawing/2014/main" id="{B79FA5B3-F726-417B-932A-B93E0C8F5AB3}"/>
              </a:ext>
            </a:extLst>
          </p:cNvPr>
          <p:cNvSpPr>
            <a:spLocks noGrp="1"/>
          </p:cNvSpPr>
          <p:nvPr>
            <p:ph type="ftr" sz="quarter" idx="11"/>
          </p:nvPr>
        </p:nvSpPr>
        <p:spPr/>
        <p:txBody>
          <a:bodyPr rtlCol="0"/>
          <a:lstStyle/>
          <a:p>
            <a:pPr rtl="0"/>
            <a:r>
              <a:rPr lang="pt-BR"/>
              <a:t>Amostra de Texto de Rodapé</a:t>
            </a:r>
          </a:p>
        </p:txBody>
      </p:sp>
      <p:sp>
        <p:nvSpPr>
          <p:cNvPr id="6" name="Espaço Reservado para o Número do Slide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16569-B648-4D50-BEB8-E8DAE24D68FD}"/>
              </a:ext>
            </a:extLst>
          </p:cNvPr>
          <p:cNvSpPr>
            <a:spLocks noGrp="1"/>
          </p:cNvSpPr>
          <p:nvPr>
            <p:ph type="title"/>
          </p:nvPr>
        </p:nvSpPr>
        <p:spPr/>
        <p:txBody>
          <a:bodyPr rtlCol="0"/>
          <a:lstStyle/>
          <a:p>
            <a:pPr rtl="0"/>
            <a:r>
              <a:rPr lang="pt-BR"/>
              <a:t>Clique para editar o título Mestre</a:t>
            </a:r>
          </a:p>
        </p:txBody>
      </p:sp>
      <p:sp>
        <p:nvSpPr>
          <p:cNvPr id="3" name="Espaço Reservado para Conteúdo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Conteúdo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Data 4">
            <a:extLst>
              <a:ext uri="{FF2B5EF4-FFF2-40B4-BE49-F238E27FC236}">
                <a16:creationId xmlns:a16="http://schemas.microsoft.com/office/drawing/2014/main" id="{14CFA3AA-3FC1-4B98-8F99-1726F1AC0A38}"/>
              </a:ext>
            </a:extLst>
          </p:cNvPr>
          <p:cNvSpPr>
            <a:spLocks noGrp="1"/>
          </p:cNvSpPr>
          <p:nvPr>
            <p:ph type="dt" sz="half" idx="10"/>
          </p:nvPr>
        </p:nvSpPr>
        <p:spPr/>
        <p:txBody>
          <a:bodyPr rtlCol="0"/>
          <a:lstStyle/>
          <a:p>
            <a:pPr rtl="0"/>
            <a:r>
              <a:rPr lang="pt-BR"/>
              <a:t>07/02/20XX</a:t>
            </a:r>
          </a:p>
        </p:txBody>
      </p:sp>
      <p:sp>
        <p:nvSpPr>
          <p:cNvPr id="6" name="Espaço Reservado para Rodapé 5">
            <a:extLst>
              <a:ext uri="{FF2B5EF4-FFF2-40B4-BE49-F238E27FC236}">
                <a16:creationId xmlns:a16="http://schemas.microsoft.com/office/drawing/2014/main" id="{1CE10883-BACC-41A1-9067-ECFDB937D721}"/>
              </a:ext>
            </a:extLst>
          </p:cNvPr>
          <p:cNvSpPr>
            <a:spLocks noGrp="1"/>
          </p:cNvSpPr>
          <p:nvPr>
            <p:ph type="ftr" sz="quarter" idx="11"/>
          </p:nvPr>
        </p:nvSpPr>
        <p:spPr/>
        <p:txBody>
          <a:bodyPr rtlCol="0"/>
          <a:lstStyle/>
          <a:p>
            <a:pPr rtl="0"/>
            <a:r>
              <a:rPr lang="pt-BR"/>
              <a:t>Amostra de Texto de Rodapé</a:t>
            </a:r>
          </a:p>
        </p:txBody>
      </p:sp>
      <p:sp>
        <p:nvSpPr>
          <p:cNvPr id="7" name="Espaço Reservado para o Número do Slide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841DB-C73C-4968-B434-A6AA14DAF625}"/>
              </a:ext>
            </a:extLst>
          </p:cNvPr>
          <p:cNvSpPr>
            <a:spLocks noGrp="1"/>
          </p:cNvSpPr>
          <p:nvPr>
            <p:ph type="title"/>
          </p:nvPr>
        </p:nvSpPr>
        <p:spPr/>
        <p:txBody>
          <a:bodyPr rtlCol="0"/>
          <a:lstStyle/>
          <a:p>
            <a:pPr rtl="0"/>
            <a:r>
              <a:rPr lang="pt-BR"/>
              <a:t>Clique para editar o título Mestre</a:t>
            </a:r>
          </a:p>
        </p:txBody>
      </p:sp>
      <p:sp>
        <p:nvSpPr>
          <p:cNvPr id="3" name="Espaço Reservado para Data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pt-BR"/>
              <a:t>07/02/20XX</a:t>
            </a:r>
          </a:p>
        </p:txBody>
      </p:sp>
      <p:sp>
        <p:nvSpPr>
          <p:cNvPr id="4" name="Espaço Reservado para Rodapé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pt-BR"/>
              <a:t>Amostra de Texto de Rodapé</a:t>
            </a:r>
          </a:p>
        </p:txBody>
      </p:sp>
      <p:sp>
        <p:nvSpPr>
          <p:cNvPr id="5" name="Espaço Reservado para o Número do Slide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tângulo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6" name="Retângulo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7" name="Título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rtlCol="0" anchor="t">
            <a:normAutofit/>
          </a:bodyPr>
          <a:lstStyle>
            <a:lvl1pPr>
              <a:defRPr sz="4400"/>
            </a:lvl1pPr>
          </a:lstStyle>
          <a:p>
            <a:pPr rtl="0"/>
            <a:r>
              <a:rPr lang="pt-BR"/>
              <a:t>Clique para editar o título Mestre</a:t>
            </a:r>
            <a:endParaRPr lang="pt-BR" dirty="0"/>
          </a:p>
        </p:txBody>
      </p:sp>
      <p:sp>
        <p:nvSpPr>
          <p:cNvPr id="8" name="Espaço Reservado para Conteúdo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rtlCol="0" anchor="ctr">
            <a:normAutofit/>
          </a:bodyPr>
          <a:lstStyle>
            <a:lvl1pPr>
              <a:buNone/>
              <a:defRPr/>
            </a:lvl1pPr>
          </a:lstStyle>
          <a:p>
            <a:pPr lvl="0" rtl="0"/>
            <a:r>
              <a:rPr lang="pt-BR"/>
              <a:t>Clique para editar os estilos de texto Mestres</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cxnSp>
        <p:nvCxnSpPr>
          <p:cNvPr id="10" name="Conector Reto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Espaço Reservado para Imagem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rtlCol="0"/>
          <a:lstStyle/>
          <a:p>
            <a:pPr rtl="0"/>
            <a:r>
              <a:rPr lang="pt-BR"/>
              <a:t>Clique no ícone para adicionar uma imagem</a:t>
            </a:r>
            <a:endParaRPr lang="pt-BR" dirty="0"/>
          </a:p>
        </p:txBody>
      </p:sp>
      <p:sp>
        <p:nvSpPr>
          <p:cNvPr id="14" name="Espaço Reservado para Imagem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rtlCol="0"/>
          <a:lstStyle/>
          <a:p>
            <a:pPr rtl="0"/>
            <a:r>
              <a:rPr lang="pt-BR"/>
              <a:t>Clique no ícone para adicionar uma imagem</a:t>
            </a:r>
            <a:endParaRPr lang="pt-BR" dirty="0"/>
          </a:p>
        </p:txBody>
      </p:sp>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Em branco">
    <p:spTree>
      <p:nvGrpSpPr>
        <p:cNvPr id="1" name=""/>
        <p:cNvGrpSpPr/>
        <p:nvPr/>
      </p:nvGrpSpPr>
      <p:grpSpPr>
        <a:xfrm>
          <a:off x="0" y="0"/>
          <a:ext cx="0" cy="0"/>
          <a:chOff x="0" y="0"/>
          <a:chExt cx="0" cy="0"/>
        </a:xfrm>
      </p:grpSpPr>
      <p:sp useBgFill="1">
        <p:nvSpPr>
          <p:cNvPr id="5" name="Retângulo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6" name="Título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rtlCol="0">
            <a:normAutofit/>
          </a:bodyPr>
          <a:lstStyle>
            <a:lvl1pPr algn="l">
              <a:defRPr sz="4400"/>
            </a:lvl1pPr>
          </a:lstStyle>
          <a:p>
            <a:pPr algn="r" rtl="0"/>
            <a:r>
              <a:rPr lang="pt-BR"/>
              <a:t>Clique para editar o título Mestre</a:t>
            </a:r>
            <a:endParaRPr lang="pt-BR" dirty="0"/>
          </a:p>
        </p:txBody>
      </p:sp>
      <p:sp>
        <p:nvSpPr>
          <p:cNvPr id="7" name="Subtítulo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rtlCol="0"/>
          <a:lstStyle>
            <a:lvl1pPr>
              <a:buNone/>
              <a:defRPr/>
            </a:lvl1pPr>
          </a:lstStyle>
          <a:p>
            <a:pPr algn="r" rtl="0"/>
            <a:r>
              <a:rPr lang="pt-BR"/>
              <a:t>Clique para editar o estilo do subtítulo Mestre</a:t>
            </a:r>
            <a:endParaRPr lang="pt-BR" dirty="0"/>
          </a:p>
        </p:txBody>
      </p:sp>
      <p:cxnSp>
        <p:nvCxnSpPr>
          <p:cNvPr id="9" name="Conector Reto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Espaço Reservado para Imagem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rtlCol="0" anchor="b"/>
          <a:lstStyle>
            <a:lvl1pPr>
              <a:defRPr sz="3200"/>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Texto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a:extLst>
              <a:ext uri="{FF2B5EF4-FFF2-40B4-BE49-F238E27FC236}">
                <a16:creationId xmlns:a16="http://schemas.microsoft.com/office/drawing/2014/main" id="{9400115D-61B3-46D0-B4D3-30C374B526CF}"/>
              </a:ext>
            </a:extLst>
          </p:cNvPr>
          <p:cNvSpPr>
            <a:spLocks noGrp="1"/>
          </p:cNvSpPr>
          <p:nvPr>
            <p:ph type="dt" sz="half" idx="10"/>
          </p:nvPr>
        </p:nvSpPr>
        <p:spPr/>
        <p:txBody>
          <a:bodyPr rtlCol="0"/>
          <a:lstStyle/>
          <a:p>
            <a:pPr rtl="0"/>
            <a:r>
              <a:rPr lang="pt-BR"/>
              <a:t>07/02/20XX</a:t>
            </a:r>
          </a:p>
        </p:txBody>
      </p:sp>
      <p:sp>
        <p:nvSpPr>
          <p:cNvPr id="6" name="Espaço Reservado para Rodapé 5">
            <a:extLst>
              <a:ext uri="{FF2B5EF4-FFF2-40B4-BE49-F238E27FC236}">
                <a16:creationId xmlns:a16="http://schemas.microsoft.com/office/drawing/2014/main" id="{EF3C2AFC-D0F8-469F-B1E0-123C2E066EC1}"/>
              </a:ext>
            </a:extLst>
          </p:cNvPr>
          <p:cNvSpPr>
            <a:spLocks noGrp="1"/>
          </p:cNvSpPr>
          <p:nvPr>
            <p:ph type="ftr" sz="quarter" idx="11"/>
          </p:nvPr>
        </p:nvSpPr>
        <p:spPr/>
        <p:txBody>
          <a:bodyPr rtlCol="0"/>
          <a:lstStyle/>
          <a:p>
            <a:pPr rtl="0"/>
            <a:r>
              <a:rPr lang="pt-BR"/>
              <a:t>Amostra de Texto de Rodapé</a:t>
            </a:r>
          </a:p>
        </p:txBody>
      </p:sp>
      <p:sp>
        <p:nvSpPr>
          <p:cNvPr id="7" name="Espaço Reservado para o Número do Slide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rtlCol="0" anchor="b"/>
          <a:lstStyle>
            <a:lvl1pPr>
              <a:defRPr sz="3200"/>
            </a:lvl1pPr>
          </a:lstStyle>
          <a:p>
            <a:pPr rtl="0"/>
            <a:r>
              <a:rPr lang="pt-BR"/>
              <a:t>Clique para editar o título Mestre</a:t>
            </a:r>
          </a:p>
        </p:txBody>
      </p:sp>
      <p:sp>
        <p:nvSpPr>
          <p:cNvPr id="3" name="Espaço Reservado para Imagem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Clique no ícone para adicionar uma imagem</a:t>
            </a:r>
          </a:p>
        </p:txBody>
      </p:sp>
      <p:sp>
        <p:nvSpPr>
          <p:cNvPr id="4" name="Espaço Reservado para Texto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a:extLst>
              <a:ext uri="{FF2B5EF4-FFF2-40B4-BE49-F238E27FC236}">
                <a16:creationId xmlns:a16="http://schemas.microsoft.com/office/drawing/2014/main" id="{3ABFF4C5-82A8-4AD8-B7E2-2882F657683C}"/>
              </a:ext>
            </a:extLst>
          </p:cNvPr>
          <p:cNvSpPr>
            <a:spLocks noGrp="1"/>
          </p:cNvSpPr>
          <p:nvPr>
            <p:ph type="dt" sz="half" idx="10"/>
          </p:nvPr>
        </p:nvSpPr>
        <p:spPr/>
        <p:txBody>
          <a:bodyPr rtlCol="0"/>
          <a:lstStyle/>
          <a:p>
            <a:pPr rtl="0"/>
            <a:r>
              <a:rPr lang="pt-BR"/>
              <a:t>07/02/20XX</a:t>
            </a:r>
          </a:p>
        </p:txBody>
      </p:sp>
      <p:sp>
        <p:nvSpPr>
          <p:cNvPr id="6" name="Espaço Reservado para Rodapé 5">
            <a:extLst>
              <a:ext uri="{FF2B5EF4-FFF2-40B4-BE49-F238E27FC236}">
                <a16:creationId xmlns:a16="http://schemas.microsoft.com/office/drawing/2014/main" id="{3860B401-B64F-417B-8AD6-581A22E5E0EC}"/>
              </a:ext>
            </a:extLst>
          </p:cNvPr>
          <p:cNvSpPr>
            <a:spLocks noGrp="1"/>
          </p:cNvSpPr>
          <p:nvPr>
            <p:ph type="ftr" sz="quarter" idx="11"/>
          </p:nvPr>
        </p:nvSpPr>
        <p:spPr/>
        <p:txBody>
          <a:bodyPr rtlCol="0"/>
          <a:lstStyle/>
          <a:p>
            <a:pPr rtl="0"/>
            <a:r>
              <a:rPr lang="pt-BR"/>
              <a:t>Amostra de Texto de Rodapé</a:t>
            </a:r>
          </a:p>
        </p:txBody>
      </p:sp>
      <p:sp>
        <p:nvSpPr>
          <p:cNvPr id="7" name="Espaço Reservado para o Número do Slide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ção">
    <p:spTree>
      <p:nvGrpSpPr>
        <p:cNvPr id="1" name=""/>
        <p:cNvGrpSpPr/>
        <p:nvPr/>
      </p:nvGrpSpPr>
      <p:grpSpPr>
        <a:xfrm>
          <a:off x="0" y="0"/>
          <a:ext cx="0" cy="0"/>
          <a:chOff x="0" y="0"/>
          <a:chExt cx="0" cy="0"/>
        </a:xfrm>
      </p:grpSpPr>
      <p:sp useBgFill="1">
        <p:nvSpPr>
          <p:cNvPr id="5" name="Retângulo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6" name="Título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rtlCol="0">
            <a:normAutofit/>
          </a:bodyPr>
          <a:lstStyle>
            <a:lvl1pPr>
              <a:defRPr sz="4400"/>
            </a:lvl1pPr>
          </a:lstStyle>
          <a:p>
            <a:pPr rtl="0"/>
            <a:r>
              <a:rPr lang="pt-BR"/>
              <a:t>Clique para editar o título Mestre</a:t>
            </a:r>
            <a:endParaRPr lang="pt-BR" dirty="0"/>
          </a:p>
        </p:txBody>
      </p:sp>
      <p:cxnSp>
        <p:nvCxnSpPr>
          <p:cNvPr id="10" name="Conector Reto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Espaço Reservado para Imagem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16" name="Espaço Reservado para Imagem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rtlCol="0">
            <a:noAutofit/>
          </a:bodyPr>
          <a:lstStyle/>
          <a:p>
            <a:pPr rtl="0"/>
            <a:r>
              <a:rPr lang="pt-BR"/>
              <a:t>Clique no ícone para adicionar uma imagem</a:t>
            </a:r>
            <a:endParaRPr lang="pt-BR" dirty="0"/>
          </a:p>
        </p:txBody>
      </p:sp>
      <p:sp>
        <p:nvSpPr>
          <p:cNvPr id="9" name="Espaço Reservado para Conteúdo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rtlCol="0" anchor="ctr">
            <a:normAutofit/>
          </a:bodyPr>
          <a:lstStyle>
            <a:lvl1pPr marL="0" indent="0">
              <a:buNone/>
              <a:defRPr/>
            </a:lvl1pPr>
          </a:lstStyle>
          <a:p>
            <a:pPr lvl="0" rtl="0"/>
            <a:r>
              <a:rPr lang="pt-BR"/>
              <a:t>Clique para editar os estilos de texto Mestres</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pt-BR"/>
              <a:t>Amostra de Texto de Rodapé</a:t>
            </a:r>
            <a:endParaRPr lang="pt-BR" dirty="0">
              <a:solidFill>
                <a:schemeClr val="bg1"/>
              </a:solidFill>
            </a:endParaRPr>
          </a:p>
        </p:txBody>
      </p:sp>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Quebra de Seção">
    <p:spTree>
      <p:nvGrpSpPr>
        <p:cNvPr id="1" name=""/>
        <p:cNvGrpSpPr/>
        <p:nvPr/>
      </p:nvGrpSpPr>
      <p:grpSpPr>
        <a:xfrm>
          <a:off x="0" y="0"/>
          <a:ext cx="0" cy="0"/>
          <a:chOff x="0" y="0"/>
          <a:chExt cx="0" cy="0"/>
        </a:xfrm>
      </p:grpSpPr>
      <p:sp>
        <p:nvSpPr>
          <p:cNvPr id="13" name="Subtítulo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rtlCol="0" anchor="b">
            <a:normAutofit/>
          </a:bodyPr>
          <a:lstStyle>
            <a:lvl1pPr>
              <a:buNone/>
              <a:defRPr/>
            </a:lvl1pPr>
          </a:lstStyle>
          <a:p>
            <a:pPr algn="l" rtl="0"/>
            <a:r>
              <a:rPr lang="pt-BR" sz="1600"/>
              <a:t>Clique para editar o estilo do subtítulo Mestre</a:t>
            </a:r>
            <a:endParaRPr lang="pt-BR" sz="1600" dirty="0"/>
          </a:p>
        </p:txBody>
      </p:sp>
      <p:sp>
        <p:nvSpPr>
          <p:cNvPr id="20" name="Espaço Reservado para Imagem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23" name="Espaço Reservado para Imagem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rtlCol="0">
            <a:noAutofit/>
          </a:bodyPr>
          <a:lstStyle/>
          <a:p>
            <a:pPr rtl="0"/>
            <a:r>
              <a:rPr lang="pt-BR"/>
              <a:t>Clique no ícone para adicionar uma imagem</a:t>
            </a:r>
            <a:endParaRPr lang="pt-BR" dirty="0"/>
          </a:p>
        </p:txBody>
      </p:sp>
      <p:sp>
        <p:nvSpPr>
          <p:cNvPr id="26" name="Espaço Reservado para Imagem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rtlCol="0">
            <a:noAutofit/>
          </a:bodyPr>
          <a:lstStyle/>
          <a:p>
            <a:pPr rtl="0"/>
            <a:r>
              <a:rPr lang="pt-BR"/>
              <a:t>Clique no ícone para adicionar uma imagem</a:t>
            </a:r>
            <a:endParaRPr lang="pt-BR" dirty="0"/>
          </a:p>
        </p:txBody>
      </p:sp>
      <p:sp>
        <p:nvSpPr>
          <p:cNvPr id="5" name="Título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rtlCol="0">
            <a:normAutofit/>
          </a:bodyPr>
          <a:lstStyle>
            <a:lvl1pPr>
              <a:defRPr sz="4400"/>
            </a:lvl1pPr>
          </a:lstStyle>
          <a:p>
            <a:pPr rtl="0"/>
            <a:r>
              <a:rPr lang="pt-BR"/>
              <a:t>Clique para editar o título Mestre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ítulo e Gráfico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pt-BR"/>
              <a:t>Amostra de Texto de Rodapé</a:t>
            </a:r>
          </a:p>
        </p:txBody>
      </p:sp>
      <p:sp>
        <p:nvSpPr>
          <p:cNvPr id="4" name="Espaço Reservado para Data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pt-BR"/>
              <a:t>07/02/20XX</a:t>
            </a:r>
          </a:p>
        </p:txBody>
      </p:sp>
      <p:sp>
        <p:nvSpPr>
          <p:cNvPr id="6" name="Espaço Reservado para o Número do Slide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pt-BR"/>
              <a:t>Amostra de Texto de Rodapé</a:t>
            </a:r>
          </a:p>
        </p:txBody>
      </p:sp>
      <p:sp>
        <p:nvSpPr>
          <p:cNvPr id="4" name="Espaço Reservado para Data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pt-BR"/>
              <a:t>07/02/20XX</a:t>
            </a:r>
          </a:p>
        </p:txBody>
      </p:sp>
      <p:sp>
        <p:nvSpPr>
          <p:cNvPr id="6" name="Espaço Reservado para o Número do Slide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çã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pt-BR"/>
              <a:t>07/02/20XX</a:t>
            </a:r>
          </a:p>
        </p:txBody>
      </p:sp>
      <p:sp>
        <p:nvSpPr>
          <p:cNvPr id="3" name="Espaço Reservado para Rodapé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
        <p:nvSpPr>
          <p:cNvPr id="6" name="Retângulo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7" name="Título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rtlCol="0" anchor="t"/>
          <a:lstStyle/>
          <a:p>
            <a:pPr rtl="0"/>
            <a:r>
              <a:rPr lang="pt-BR"/>
              <a:t>Clique para editar o título Mestre</a:t>
            </a:r>
            <a:endParaRPr lang="pt-BR" dirty="0"/>
          </a:p>
        </p:txBody>
      </p:sp>
      <p:cxnSp>
        <p:nvCxnSpPr>
          <p:cNvPr id="8" name="Conector Reto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rtlCol="0" anchor="ctr">
            <a:normAutofit/>
          </a:bodyPr>
          <a:lstStyle/>
          <a:p>
            <a:pPr lvl="0" rtl="0"/>
            <a:r>
              <a:rPr lang="pt-BR"/>
              <a:t>Clique para editar os estilos de texto Mestres</a:t>
            </a:r>
          </a:p>
        </p:txBody>
      </p:sp>
      <p:sp>
        <p:nvSpPr>
          <p:cNvPr id="14" name="Espaço Reservado para Imagem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rtlCol="0"/>
          <a:lstStyle/>
          <a:p>
            <a:pPr rtl="0"/>
            <a:r>
              <a:rPr lang="pt-BR"/>
              <a:t>Clique no ícone para adicionar uma imagem</a:t>
            </a:r>
            <a:endParaRPr lang="pt-BR" dirty="0"/>
          </a:p>
        </p:txBody>
      </p:sp>
      <p:sp>
        <p:nvSpPr>
          <p:cNvPr id="15" name="Espaço Reservado para Imagem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rtlCol="0"/>
          <a:lstStyle/>
          <a:p>
            <a:pPr rtl="0"/>
            <a:r>
              <a:rPr lang="pt-BR"/>
              <a:t>Clique no ícone para adicionar uma imagem</a:t>
            </a:r>
            <a:endParaRPr lang="pt-BR" dirty="0"/>
          </a:p>
        </p:txBody>
      </p:sp>
      <p:sp>
        <p:nvSpPr>
          <p:cNvPr id="16" name="Espaço Reservado para Imagem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rtlCol="0"/>
          <a:lstStyle/>
          <a:p>
            <a:pPr rtl="0"/>
            <a:r>
              <a:rPr lang="pt-BR"/>
              <a:t>Clique no ícone para adicionar uma imagem</a:t>
            </a:r>
            <a:endParaRPr lang="pt-BR"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841DB-C73C-4968-B434-A6AA14DAF625}"/>
              </a:ext>
            </a:extLst>
          </p:cNvPr>
          <p:cNvSpPr>
            <a:spLocks noGrp="1"/>
          </p:cNvSpPr>
          <p:nvPr>
            <p:ph type="title"/>
          </p:nvPr>
        </p:nvSpPr>
        <p:spPr/>
        <p:txBody>
          <a:bodyPr rtlCol="0">
            <a:normAutofit/>
          </a:bodyPr>
          <a:lstStyle>
            <a:lvl1pPr>
              <a:defRPr sz="4400"/>
            </a:lvl1pPr>
          </a:lstStyle>
          <a:p>
            <a:pPr rtl="0"/>
            <a:r>
              <a:rPr lang="pt-BR"/>
              <a:t>Clique para editar o título Mestre</a:t>
            </a:r>
          </a:p>
        </p:txBody>
      </p:sp>
      <p:sp>
        <p:nvSpPr>
          <p:cNvPr id="50" name="Espaço Reservado para Imagem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rtlCol="0"/>
          <a:lstStyle/>
          <a:p>
            <a:pPr rtl="0"/>
            <a:r>
              <a:rPr lang="pt-BR"/>
              <a:t>Clique no ícone para adicionar uma imagem</a:t>
            </a:r>
            <a:endParaRPr lang="pt-BR" dirty="0"/>
          </a:p>
        </p:txBody>
      </p:sp>
      <p:sp>
        <p:nvSpPr>
          <p:cNvPr id="39" name="Espaço Reservado para Texto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Nome</a:t>
            </a:r>
          </a:p>
        </p:txBody>
      </p:sp>
      <p:sp>
        <p:nvSpPr>
          <p:cNvPr id="42" name="Espaço Reservado para Texto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Título</a:t>
            </a:r>
          </a:p>
        </p:txBody>
      </p:sp>
      <p:sp>
        <p:nvSpPr>
          <p:cNvPr id="51" name="Espaço Reservado para Imagem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rtlCol="0"/>
          <a:lstStyle/>
          <a:p>
            <a:pPr rtl="0"/>
            <a:r>
              <a:rPr lang="pt-BR"/>
              <a:t>Clique no ícone para adicionar uma imagem</a:t>
            </a:r>
            <a:endParaRPr lang="pt-BR" dirty="0"/>
          </a:p>
        </p:txBody>
      </p:sp>
      <p:sp>
        <p:nvSpPr>
          <p:cNvPr id="43" name="Espaço Reservado para Texto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Nome</a:t>
            </a:r>
          </a:p>
        </p:txBody>
      </p:sp>
      <p:sp>
        <p:nvSpPr>
          <p:cNvPr id="44" name="Espaço Reservado para Texto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Título</a:t>
            </a:r>
          </a:p>
        </p:txBody>
      </p:sp>
      <p:sp>
        <p:nvSpPr>
          <p:cNvPr id="52" name="Espaço Reservado para Imagem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rtlCol="0"/>
          <a:lstStyle/>
          <a:p>
            <a:pPr rtl="0"/>
            <a:r>
              <a:rPr lang="pt-BR"/>
              <a:t>Clique no ícone para adicionar uma imagem</a:t>
            </a:r>
            <a:endParaRPr lang="pt-BR" dirty="0"/>
          </a:p>
        </p:txBody>
      </p:sp>
      <p:sp>
        <p:nvSpPr>
          <p:cNvPr id="45" name="Espaço Reservado para Texto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Nome</a:t>
            </a:r>
          </a:p>
        </p:txBody>
      </p:sp>
      <p:sp>
        <p:nvSpPr>
          <p:cNvPr id="46" name="Espaço Reservado para Texto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Título</a:t>
            </a:r>
          </a:p>
        </p:txBody>
      </p:sp>
      <p:sp>
        <p:nvSpPr>
          <p:cNvPr id="53" name="Espaço Reservado para Imagem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rtlCol="0"/>
          <a:lstStyle/>
          <a:p>
            <a:pPr rtl="0"/>
            <a:r>
              <a:rPr lang="pt-BR"/>
              <a:t>Clique no ícone para adicionar uma imagem</a:t>
            </a:r>
            <a:endParaRPr lang="pt-BR" dirty="0"/>
          </a:p>
        </p:txBody>
      </p:sp>
      <p:sp>
        <p:nvSpPr>
          <p:cNvPr id="47" name="Espaço Reservado para Texto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Nome</a:t>
            </a:r>
          </a:p>
        </p:txBody>
      </p:sp>
      <p:sp>
        <p:nvSpPr>
          <p:cNvPr id="48" name="Espaço Reservado para Texto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Título</a:t>
            </a:r>
          </a:p>
        </p:txBody>
      </p:sp>
      <p:sp>
        <p:nvSpPr>
          <p:cNvPr id="4" name="Espaço Reservado para Rodapé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pt-BR"/>
              <a:t>Amostra de Texto de Rodapé</a:t>
            </a:r>
          </a:p>
        </p:txBody>
      </p:sp>
      <p:sp>
        <p:nvSpPr>
          <p:cNvPr id="3" name="Espaço Reservado para Data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pt-BR"/>
              <a:t>07/02/20XX</a:t>
            </a:r>
          </a:p>
        </p:txBody>
      </p:sp>
      <p:sp>
        <p:nvSpPr>
          <p:cNvPr id="5" name="Espaço Reservado para o Número do Slide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Linha do Tempo do Conteúdo">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2" name="Título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pt-BR"/>
              <a:t>Clique para editar o título Mestre</a:t>
            </a:r>
            <a:endParaRPr lang="pt-BR" dirty="0"/>
          </a:p>
        </p:txBody>
      </p:sp>
      <p:sp>
        <p:nvSpPr>
          <p:cNvPr id="5" name="Espaço Reservado para Rodapé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pt-BR"/>
              <a:t>Amostra de Texto de Rodapé</a:t>
            </a:r>
          </a:p>
        </p:txBody>
      </p:sp>
      <p:sp>
        <p:nvSpPr>
          <p:cNvPr id="4" name="Espaço Reservado para Data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pt-BR"/>
              <a:t>07/02/20XX</a:t>
            </a:r>
          </a:p>
        </p:txBody>
      </p:sp>
      <p:sp>
        <p:nvSpPr>
          <p:cNvPr id="6" name="Espaço Reservado para o Número do Slide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Conector Reto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Espaço Reservado para Título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pPr rtl="0"/>
            <a:r>
              <a:rPr lang="pt-BR"/>
              <a:t>Clique para editar o estilo de título Mestre</a:t>
            </a:r>
            <a:endParaRPr lang="pt-BR" dirty="0"/>
          </a:p>
        </p:txBody>
      </p:sp>
      <p:sp>
        <p:nvSpPr>
          <p:cNvPr id="3" name="Espaço Reservado para Texto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r>
              <a:rPr lang="pt-BR"/>
              <a:t>07/02/20XX</a:t>
            </a:r>
          </a:p>
        </p:txBody>
      </p:sp>
      <p:sp>
        <p:nvSpPr>
          <p:cNvPr id="5" name="Espaço Reservado para Rodapé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pPr rtl="0"/>
            <a:r>
              <a:rPr lang="pt-BR"/>
              <a:t>Amostra de Texto de Rodapé</a:t>
            </a:r>
          </a:p>
        </p:txBody>
      </p:sp>
      <p:sp>
        <p:nvSpPr>
          <p:cNvPr id="6" name="Espaço Reservado para o Número do Slide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fld id="{312CC964-A50B-4C29-B4E4-2C30BB34CCF3}" type="slidenum">
              <a:rPr lang="pt-BR" smtClean="0"/>
              <a:t>‹nº›</a:t>
            </a:fld>
            <a:endParaRPr lang="pt-BR"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36C10-A9EA-414E-B3D3-09BAD9FA950D}"/>
              </a:ext>
            </a:extLst>
          </p:cNvPr>
          <p:cNvSpPr>
            <a:spLocks noGrp="1"/>
          </p:cNvSpPr>
          <p:nvPr>
            <p:ph type="title"/>
          </p:nvPr>
        </p:nvSpPr>
        <p:spPr>
          <a:xfrm>
            <a:off x="196948" y="752429"/>
            <a:ext cx="4227345" cy="3150159"/>
          </a:xfrm>
        </p:spPr>
        <p:txBody>
          <a:bodyPr rtlCol="0">
            <a:normAutofit/>
          </a:bodyPr>
          <a:lstStyle/>
          <a:p>
            <a:pPr rtl="0"/>
            <a:r>
              <a:rPr lang="pt-BR" sz="3000" dirty="0"/>
              <a:t>Sistema para estacionamentos</a:t>
            </a:r>
            <a:br>
              <a:rPr lang="pt-BR" sz="3000" dirty="0"/>
            </a:br>
            <a:br>
              <a:rPr lang="pt-BR" sz="3000" dirty="0"/>
            </a:br>
            <a:br>
              <a:rPr lang="pt-BR" sz="3000" dirty="0"/>
            </a:br>
            <a:br>
              <a:rPr lang="pt-BR" sz="3000" dirty="0"/>
            </a:br>
            <a:r>
              <a:rPr lang="pt-BR" sz="4000" b="1" dirty="0">
                <a:effectLst>
                  <a:outerShdw blurRad="38100" dist="38100" dir="2700000" algn="tl">
                    <a:srgbClr val="000000">
                      <a:alpha val="43137"/>
                    </a:srgbClr>
                  </a:outerShdw>
                </a:effectLst>
              </a:rPr>
              <a:t>Iparking</a:t>
            </a:r>
          </a:p>
        </p:txBody>
      </p:sp>
      <p:pic>
        <p:nvPicPr>
          <p:cNvPr id="11" name="Espaço Reservado para Imagem 10" descr="Carro parado no aeroporto&#10;&#10;Descrição gerada automaticamente com confiança baixa">
            <a:extLst>
              <a:ext uri="{FF2B5EF4-FFF2-40B4-BE49-F238E27FC236}">
                <a16:creationId xmlns:a16="http://schemas.microsoft.com/office/drawing/2014/main" id="{A360350A-01E9-401D-9A9C-29833301432A}"/>
              </a:ext>
            </a:extLst>
          </p:cNvPr>
          <p:cNvPicPr>
            <a:picLocks noGrp="1" noChangeAspect="1"/>
          </p:cNvPicPr>
          <p:nvPr>
            <p:ph type="pic" sz="quarter" idx="13"/>
          </p:nvPr>
        </p:nvPicPr>
        <p:blipFill>
          <a:blip r:embed="rId3"/>
          <a:srcRect l="3488" r="3488"/>
          <a:stretch>
            <a:fillRect/>
          </a:stretch>
        </p:blipFill>
        <p:spPr/>
      </p:pic>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2556110-1D08-4CDB-B3FE-A82BA66B1C43}"/>
              </a:ext>
            </a:extLst>
          </p:cNvPr>
          <p:cNvSpPr>
            <a:spLocks noGrp="1"/>
          </p:cNvSpPr>
          <p:nvPr>
            <p:ph type="title"/>
          </p:nvPr>
        </p:nvSpPr>
        <p:spPr>
          <a:xfrm>
            <a:off x="5450959" y="2724636"/>
            <a:ext cx="6238688" cy="1382233"/>
          </a:xfrm>
        </p:spPr>
        <p:txBody>
          <a:bodyPr>
            <a:normAutofit/>
          </a:bodyPr>
          <a:lstStyle/>
          <a:p>
            <a:r>
              <a:rPr lang="pt-BR" sz="4800" dirty="0"/>
              <a:t>Perguntas ?</a:t>
            </a:r>
          </a:p>
        </p:txBody>
      </p:sp>
      <p:pic>
        <p:nvPicPr>
          <p:cNvPr id="11" name="Espaço Reservado para Imagem 10">
            <a:extLst>
              <a:ext uri="{FF2B5EF4-FFF2-40B4-BE49-F238E27FC236}">
                <a16:creationId xmlns:a16="http://schemas.microsoft.com/office/drawing/2014/main" id="{3ED9B501-670B-4F9E-BDF3-A18F6697C490}"/>
              </a:ext>
            </a:extLst>
          </p:cNvPr>
          <p:cNvPicPr>
            <a:picLocks noGrp="1" noChangeAspect="1"/>
          </p:cNvPicPr>
          <p:nvPr>
            <p:ph type="pic" sz="quarter" idx="13"/>
          </p:nvPr>
        </p:nvPicPr>
        <p:blipFill>
          <a:blip r:embed="rId2"/>
          <a:srcRect l="22371" r="22371"/>
          <a:stretch>
            <a:fillRect/>
          </a:stretch>
        </p:blipFill>
        <p:spPr/>
      </p:pic>
    </p:spTree>
    <p:extLst>
      <p:ext uri="{BB962C8B-B14F-4D97-AF65-F5344CB8AC3E}">
        <p14:creationId xmlns:p14="http://schemas.microsoft.com/office/powerpoint/2010/main" val="3424724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A89874B-EE8D-4A7E-9B33-44B97F61F43D}"/>
              </a:ext>
            </a:extLst>
          </p:cNvPr>
          <p:cNvSpPr>
            <a:spLocks noGrp="1"/>
          </p:cNvSpPr>
          <p:nvPr>
            <p:ph type="dt" sz="half" idx="10"/>
          </p:nvPr>
        </p:nvSpPr>
        <p:spPr/>
        <p:txBody>
          <a:bodyPr/>
          <a:lstStyle/>
          <a:p>
            <a:pPr rtl="0"/>
            <a:r>
              <a:rPr lang="pt-BR"/>
              <a:t>07/02/20XX</a:t>
            </a:r>
          </a:p>
        </p:txBody>
      </p:sp>
      <p:sp>
        <p:nvSpPr>
          <p:cNvPr id="7" name="Espaço Reservado para Número de Slide 6">
            <a:extLst>
              <a:ext uri="{FF2B5EF4-FFF2-40B4-BE49-F238E27FC236}">
                <a16:creationId xmlns:a16="http://schemas.microsoft.com/office/drawing/2014/main" id="{2B10D457-47A1-40B2-AE7D-C0E8E1B0125C}"/>
              </a:ext>
            </a:extLst>
          </p:cNvPr>
          <p:cNvSpPr>
            <a:spLocks noGrp="1"/>
          </p:cNvSpPr>
          <p:nvPr>
            <p:ph type="sldNum" sz="quarter" idx="12"/>
          </p:nvPr>
        </p:nvSpPr>
        <p:spPr/>
        <p:txBody>
          <a:bodyPr/>
          <a:lstStyle/>
          <a:p>
            <a:pPr rtl="0"/>
            <a:fld id="{312CC964-A50B-4C29-B4E4-2C30BB34CCF3}" type="slidenum">
              <a:rPr lang="pt-BR" smtClean="0"/>
              <a:t>11</a:t>
            </a:fld>
            <a:endParaRPr lang="pt-BR" dirty="0"/>
          </a:p>
        </p:txBody>
      </p:sp>
      <p:pic>
        <p:nvPicPr>
          <p:cNvPr id="12" name="Espaço Reservado para Imagem 11">
            <a:extLst>
              <a:ext uri="{FF2B5EF4-FFF2-40B4-BE49-F238E27FC236}">
                <a16:creationId xmlns:a16="http://schemas.microsoft.com/office/drawing/2014/main" id="{A9F7CE42-3DB5-43D9-8E33-9105E4498ABA}"/>
              </a:ext>
            </a:extLst>
          </p:cNvPr>
          <p:cNvPicPr>
            <a:picLocks noGrp="1" noChangeAspect="1"/>
          </p:cNvPicPr>
          <p:nvPr>
            <p:ph type="pic" sz="quarter" idx="13"/>
          </p:nvPr>
        </p:nvPicPr>
        <p:blipFill>
          <a:blip r:embed="rId2"/>
          <a:srcRect l="9302" r="9302"/>
          <a:stretch>
            <a:fillRect/>
          </a:stretch>
        </p:blipFill>
        <p:spPr/>
      </p:pic>
      <p:sp>
        <p:nvSpPr>
          <p:cNvPr id="8" name="Título 7">
            <a:extLst>
              <a:ext uri="{FF2B5EF4-FFF2-40B4-BE49-F238E27FC236}">
                <a16:creationId xmlns:a16="http://schemas.microsoft.com/office/drawing/2014/main" id="{F235038B-A284-4D31-9FC1-5186F874BBDA}"/>
              </a:ext>
            </a:extLst>
          </p:cNvPr>
          <p:cNvSpPr>
            <a:spLocks noGrp="1"/>
          </p:cNvSpPr>
          <p:nvPr>
            <p:ph type="title"/>
          </p:nvPr>
        </p:nvSpPr>
        <p:spPr>
          <a:xfrm>
            <a:off x="341854" y="2179760"/>
            <a:ext cx="3794629" cy="3150159"/>
          </a:xfrm>
        </p:spPr>
        <p:txBody>
          <a:bodyPr/>
          <a:lstStyle/>
          <a:p>
            <a:r>
              <a:rPr lang="pt-BR" dirty="0"/>
              <a:t>AGRADECEMOS</a:t>
            </a:r>
            <a:br>
              <a:rPr lang="pt-BR" dirty="0"/>
            </a:br>
            <a:r>
              <a:rPr lang="pt-BR" dirty="0"/>
              <a:t>POR SUA</a:t>
            </a:r>
            <a:br>
              <a:rPr lang="pt-BR" dirty="0"/>
            </a:br>
            <a:r>
              <a:rPr lang="pt-BR" dirty="0"/>
              <a:t>ATENÇÃO.</a:t>
            </a:r>
          </a:p>
        </p:txBody>
      </p:sp>
      <p:sp>
        <p:nvSpPr>
          <p:cNvPr id="10" name="Espaço Reservado para Texto 9">
            <a:extLst>
              <a:ext uri="{FF2B5EF4-FFF2-40B4-BE49-F238E27FC236}">
                <a16:creationId xmlns:a16="http://schemas.microsoft.com/office/drawing/2014/main" id="{E3EE2656-1B15-452B-9FC8-A6044433A96B}"/>
              </a:ext>
            </a:extLst>
          </p:cNvPr>
          <p:cNvSpPr>
            <a:spLocks noGrp="1"/>
          </p:cNvSpPr>
          <p:nvPr>
            <p:ph type="body" sz="quarter" idx="14"/>
          </p:nvPr>
        </p:nvSpPr>
        <p:spPr>
          <a:xfrm>
            <a:off x="35793" y="6229804"/>
            <a:ext cx="3497262" cy="1801812"/>
          </a:xfrm>
        </p:spPr>
        <p:txBody>
          <a:bodyPr/>
          <a:lstStyle/>
          <a:p>
            <a:r>
              <a:rPr lang="pt-BR" dirty="0"/>
              <a:t>Fim</a:t>
            </a:r>
          </a:p>
        </p:txBody>
      </p:sp>
    </p:spTree>
    <p:extLst>
      <p:ext uri="{BB962C8B-B14F-4D97-AF65-F5344CB8AC3E}">
        <p14:creationId xmlns:p14="http://schemas.microsoft.com/office/powerpoint/2010/main" val="323662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281017D-C690-4C5D-A074-FBCEAA310B41}"/>
              </a:ext>
            </a:extLst>
          </p:cNvPr>
          <p:cNvSpPr>
            <a:spLocks noGrp="1"/>
          </p:cNvSpPr>
          <p:nvPr>
            <p:ph type="ctrTitle"/>
          </p:nvPr>
        </p:nvSpPr>
        <p:spPr>
          <a:xfrm>
            <a:off x="5138352" y="93998"/>
            <a:ext cx="6153912" cy="2688392"/>
          </a:xfrm>
        </p:spPr>
        <p:txBody>
          <a:bodyPr/>
          <a:lstStyle/>
          <a:p>
            <a:r>
              <a:rPr lang="pt-BR" dirty="0"/>
              <a:t>Quem somos?</a:t>
            </a:r>
          </a:p>
        </p:txBody>
      </p:sp>
      <p:sp>
        <p:nvSpPr>
          <p:cNvPr id="5" name="Espaço Reservado para Rodapé 4">
            <a:extLst>
              <a:ext uri="{FF2B5EF4-FFF2-40B4-BE49-F238E27FC236}">
                <a16:creationId xmlns:a16="http://schemas.microsoft.com/office/drawing/2014/main" id="{676F3458-6C26-480E-9B31-094ED2559160}"/>
              </a:ext>
            </a:extLst>
          </p:cNvPr>
          <p:cNvSpPr>
            <a:spLocks noGrp="1"/>
          </p:cNvSpPr>
          <p:nvPr>
            <p:ph type="ftr" sz="quarter" idx="11"/>
          </p:nvPr>
        </p:nvSpPr>
        <p:spPr/>
        <p:txBody>
          <a:bodyPr/>
          <a:lstStyle/>
          <a:p>
            <a:pPr rtl="0"/>
            <a:endParaRPr lang="pt-BR" dirty="0"/>
          </a:p>
        </p:txBody>
      </p:sp>
      <p:sp>
        <p:nvSpPr>
          <p:cNvPr id="7" name="Espaço Reservado para Número de Slide 6">
            <a:extLst>
              <a:ext uri="{FF2B5EF4-FFF2-40B4-BE49-F238E27FC236}">
                <a16:creationId xmlns:a16="http://schemas.microsoft.com/office/drawing/2014/main" id="{927105C9-0A39-4C03-84D7-84431DFE9873}"/>
              </a:ext>
            </a:extLst>
          </p:cNvPr>
          <p:cNvSpPr>
            <a:spLocks noGrp="1"/>
          </p:cNvSpPr>
          <p:nvPr>
            <p:ph type="sldNum" sz="quarter" idx="12"/>
          </p:nvPr>
        </p:nvSpPr>
        <p:spPr/>
        <p:txBody>
          <a:bodyPr/>
          <a:lstStyle/>
          <a:p>
            <a:pPr rtl="0"/>
            <a:fld id="{312CC964-A50B-4C29-B4E4-2C30BB34CCF3}" type="slidenum">
              <a:rPr lang="pt-BR" smtClean="0"/>
              <a:t>2</a:t>
            </a:fld>
            <a:endParaRPr lang="pt-BR" dirty="0"/>
          </a:p>
        </p:txBody>
      </p:sp>
      <p:pic>
        <p:nvPicPr>
          <p:cNvPr id="33" name="Espaço Reservado para Imagem 32">
            <a:extLst>
              <a:ext uri="{FF2B5EF4-FFF2-40B4-BE49-F238E27FC236}">
                <a16:creationId xmlns:a16="http://schemas.microsoft.com/office/drawing/2014/main" id="{FCD422FB-885C-42EC-8EC4-B6EE0EE14E3E}"/>
              </a:ext>
            </a:extLst>
          </p:cNvPr>
          <p:cNvPicPr>
            <a:picLocks noGrp="1" noChangeAspect="1"/>
          </p:cNvPicPr>
          <p:nvPr>
            <p:ph type="pic" sz="quarter" idx="13"/>
          </p:nvPr>
        </p:nvPicPr>
        <p:blipFill>
          <a:blip r:embed="rId2"/>
          <a:srcRect l="30911" r="30911"/>
          <a:stretch>
            <a:fillRect/>
          </a:stretch>
        </p:blipFill>
        <p:spPr/>
      </p:pic>
      <p:sp>
        <p:nvSpPr>
          <p:cNvPr id="34" name="CaixaDeTexto 33">
            <a:extLst>
              <a:ext uri="{FF2B5EF4-FFF2-40B4-BE49-F238E27FC236}">
                <a16:creationId xmlns:a16="http://schemas.microsoft.com/office/drawing/2014/main" id="{5C9E649A-1C88-4E52-96A3-C845F03BCDE3}"/>
              </a:ext>
            </a:extLst>
          </p:cNvPr>
          <p:cNvSpPr txBox="1"/>
          <p:nvPr/>
        </p:nvSpPr>
        <p:spPr>
          <a:xfrm>
            <a:off x="4651744" y="2505669"/>
            <a:ext cx="5847511" cy="1569660"/>
          </a:xfrm>
          <a:prstGeom prst="rect">
            <a:avLst/>
          </a:prstGeom>
          <a:noFill/>
        </p:spPr>
        <p:txBody>
          <a:bodyPr wrap="square" rtlCol="0">
            <a:spAutoFit/>
          </a:bodyPr>
          <a:lstStyle/>
          <a:p>
            <a:r>
              <a:rPr lang="pt-BR" sz="2400" dirty="0"/>
              <a:t>Somos a </a:t>
            </a:r>
            <a:r>
              <a:rPr lang="pt-BR" sz="2400" dirty="0" err="1"/>
              <a:t>iParking</a:t>
            </a:r>
            <a:r>
              <a:rPr lang="pt-BR" sz="2400" dirty="0"/>
              <a:t>, empresa voltada para soluções gerais para estacionamentos dos mais diversos tipos.</a:t>
            </a:r>
          </a:p>
          <a:p>
            <a:r>
              <a:rPr lang="pt-BR" sz="2400" dirty="0"/>
              <a:t> </a:t>
            </a:r>
          </a:p>
        </p:txBody>
      </p:sp>
      <p:sp>
        <p:nvSpPr>
          <p:cNvPr id="35" name="CaixaDeTexto 34">
            <a:extLst>
              <a:ext uri="{FF2B5EF4-FFF2-40B4-BE49-F238E27FC236}">
                <a16:creationId xmlns:a16="http://schemas.microsoft.com/office/drawing/2014/main" id="{2652E1FE-B55C-4EB0-8BF8-8EDA4964AF70}"/>
              </a:ext>
            </a:extLst>
          </p:cNvPr>
          <p:cNvSpPr txBox="1"/>
          <p:nvPr/>
        </p:nvSpPr>
        <p:spPr>
          <a:xfrm>
            <a:off x="6453051" y="4452273"/>
            <a:ext cx="4950823" cy="1569660"/>
          </a:xfrm>
          <a:prstGeom prst="rect">
            <a:avLst/>
          </a:prstGeom>
          <a:noFill/>
        </p:spPr>
        <p:txBody>
          <a:bodyPr wrap="square" rtlCol="0">
            <a:spAutoFit/>
          </a:bodyPr>
          <a:lstStyle/>
          <a:p>
            <a:r>
              <a:rPr lang="pt-BR" sz="2400" dirty="0"/>
              <a:t>Trabalhamos paras atender da melhor forma possível nossos clientes e atingir com precisão as necessidades e objetivos dos mesmos, com seriedade e confiança.</a:t>
            </a:r>
          </a:p>
        </p:txBody>
      </p:sp>
    </p:spTree>
    <p:extLst>
      <p:ext uri="{BB962C8B-B14F-4D97-AF65-F5344CB8AC3E}">
        <p14:creationId xmlns:p14="http://schemas.microsoft.com/office/powerpoint/2010/main" val="102411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DDC0C3E0-5C61-4457-9463-20263F22B213}"/>
              </a:ext>
            </a:extLst>
          </p:cNvPr>
          <p:cNvSpPr>
            <a:spLocks noGrp="1"/>
          </p:cNvSpPr>
          <p:nvPr>
            <p:ph type="title"/>
          </p:nvPr>
        </p:nvSpPr>
        <p:spPr>
          <a:xfrm>
            <a:off x="838200" y="455313"/>
            <a:ext cx="9906000" cy="1382156"/>
          </a:xfrm>
        </p:spPr>
        <p:txBody>
          <a:bodyPr/>
          <a:lstStyle/>
          <a:p>
            <a:pPr algn="ctr"/>
            <a:r>
              <a:rPr lang="pt-BR" dirty="0"/>
              <a:t>Nosso time</a:t>
            </a:r>
          </a:p>
        </p:txBody>
      </p:sp>
      <p:sp>
        <p:nvSpPr>
          <p:cNvPr id="7" name="Espaço Reservado para Número de Slide 6">
            <a:extLst>
              <a:ext uri="{FF2B5EF4-FFF2-40B4-BE49-F238E27FC236}">
                <a16:creationId xmlns:a16="http://schemas.microsoft.com/office/drawing/2014/main" id="{D540E650-FF66-4D5B-A1BD-C7CD8B9A6E91}"/>
              </a:ext>
            </a:extLst>
          </p:cNvPr>
          <p:cNvSpPr>
            <a:spLocks noGrp="1"/>
          </p:cNvSpPr>
          <p:nvPr>
            <p:ph type="sldNum" sz="quarter" idx="12"/>
          </p:nvPr>
        </p:nvSpPr>
        <p:spPr/>
        <p:txBody>
          <a:bodyPr/>
          <a:lstStyle/>
          <a:p>
            <a:pPr rtl="0"/>
            <a:fld id="{312CC964-A50B-4C29-B4E4-2C30BB34CCF3}" type="slidenum">
              <a:rPr lang="pt-BR" smtClean="0"/>
              <a:t>3</a:t>
            </a:fld>
            <a:endParaRPr lang="pt-BR" dirty="0"/>
          </a:p>
        </p:txBody>
      </p:sp>
      <p:pic>
        <p:nvPicPr>
          <p:cNvPr id="10" name="Imagem 9">
            <a:extLst>
              <a:ext uri="{FF2B5EF4-FFF2-40B4-BE49-F238E27FC236}">
                <a16:creationId xmlns:a16="http://schemas.microsoft.com/office/drawing/2014/main" id="{0F89A7F7-F45B-4E3E-A4FD-24403957DCD9}"/>
              </a:ext>
            </a:extLst>
          </p:cNvPr>
          <p:cNvPicPr>
            <a:picLocks noChangeAspect="1"/>
          </p:cNvPicPr>
          <p:nvPr/>
        </p:nvPicPr>
        <p:blipFill>
          <a:blip r:embed="rId2"/>
          <a:stretch>
            <a:fillRect/>
          </a:stretch>
        </p:blipFill>
        <p:spPr>
          <a:xfrm>
            <a:off x="838200" y="1830937"/>
            <a:ext cx="1517552" cy="2153233"/>
          </a:xfrm>
          <a:prstGeom prst="rect">
            <a:avLst/>
          </a:prstGeom>
        </p:spPr>
      </p:pic>
      <p:pic>
        <p:nvPicPr>
          <p:cNvPr id="11" name="Imagem 10">
            <a:extLst>
              <a:ext uri="{FF2B5EF4-FFF2-40B4-BE49-F238E27FC236}">
                <a16:creationId xmlns:a16="http://schemas.microsoft.com/office/drawing/2014/main" id="{DE07E8D9-6918-4873-B7FF-D3081D309D09}"/>
              </a:ext>
            </a:extLst>
          </p:cNvPr>
          <p:cNvPicPr>
            <a:picLocks noChangeAspect="1"/>
          </p:cNvPicPr>
          <p:nvPr/>
        </p:nvPicPr>
        <p:blipFill>
          <a:blip r:embed="rId3"/>
          <a:stretch>
            <a:fillRect/>
          </a:stretch>
        </p:blipFill>
        <p:spPr>
          <a:xfrm>
            <a:off x="2596478" y="3540482"/>
            <a:ext cx="1527507" cy="2153233"/>
          </a:xfrm>
          <a:prstGeom prst="rect">
            <a:avLst/>
          </a:prstGeom>
        </p:spPr>
      </p:pic>
      <p:pic>
        <p:nvPicPr>
          <p:cNvPr id="12" name="Imagem 11">
            <a:extLst>
              <a:ext uri="{FF2B5EF4-FFF2-40B4-BE49-F238E27FC236}">
                <a16:creationId xmlns:a16="http://schemas.microsoft.com/office/drawing/2014/main" id="{E4F01797-1B74-41F7-BFF4-53AE2152D6E6}"/>
              </a:ext>
            </a:extLst>
          </p:cNvPr>
          <p:cNvPicPr>
            <a:picLocks noChangeAspect="1"/>
          </p:cNvPicPr>
          <p:nvPr/>
        </p:nvPicPr>
        <p:blipFill>
          <a:blip r:embed="rId4"/>
          <a:stretch>
            <a:fillRect/>
          </a:stretch>
        </p:blipFill>
        <p:spPr>
          <a:xfrm>
            <a:off x="4435021" y="1837469"/>
            <a:ext cx="1524901" cy="2153233"/>
          </a:xfrm>
          <a:prstGeom prst="rect">
            <a:avLst/>
          </a:prstGeom>
        </p:spPr>
      </p:pic>
      <p:pic>
        <p:nvPicPr>
          <p:cNvPr id="13" name="Imagem 12">
            <a:extLst>
              <a:ext uri="{FF2B5EF4-FFF2-40B4-BE49-F238E27FC236}">
                <a16:creationId xmlns:a16="http://schemas.microsoft.com/office/drawing/2014/main" id="{C1B595C5-B27C-49B2-AFC0-55BDB3C2F343}"/>
              </a:ext>
            </a:extLst>
          </p:cNvPr>
          <p:cNvPicPr>
            <a:picLocks noChangeAspect="1"/>
          </p:cNvPicPr>
          <p:nvPr/>
        </p:nvPicPr>
        <p:blipFill>
          <a:blip r:embed="rId5"/>
          <a:stretch>
            <a:fillRect/>
          </a:stretch>
        </p:blipFill>
        <p:spPr>
          <a:xfrm>
            <a:off x="6200648" y="3545656"/>
            <a:ext cx="1524902" cy="2148059"/>
          </a:xfrm>
          <a:prstGeom prst="rect">
            <a:avLst/>
          </a:prstGeom>
        </p:spPr>
      </p:pic>
      <p:pic>
        <p:nvPicPr>
          <p:cNvPr id="14" name="Imagem 13">
            <a:extLst>
              <a:ext uri="{FF2B5EF4-FFF2-40B4-BE49-F238E27FC236}">
                <a16:creationId xmlns:a16="http://schemas.microsoft.com/office/drawing/2014/main" id="{745B22E1-B0E2-429A-BF8F-009524ACB61B}"/>
              </a:ext>
            </a:extLst>
          </p:cNvPr>
          <p:cNvPicPr>
            <a:picLocks noChangeAspect="1"/>
          </p:cNvPicPr>
          <p:nvPr/>
        </p:nvPicPr>
        <p:blipFill>
          <a:blip r:embed="rId6"/>
          <a:stretch>
            <a:fillRect/>
          </a:stretch>
        </p:blipFill>
        <p:spPr>
          <a:xfrm>
            <a:off x="8109501" y="1830937"/>
            <a:ext cx="1532747" cy="2153233"/>
          </a:xfrm>
          <a:prstGeom prst="rect">
            <a:avLst/>
          </a:prstGeom>
        </p:spPr>
      </p:pic>
      <p:pic>
        <p:nvPicPr>
          <p:cNvPr id="15" name="Imagem 14">
            <a:extLst>
              <a:ext uri="{FF2B5EF4-FFF2-40B4-BE49-F238E27FC236}">
                <a16:creationId xmlns:a16="http://schemas.microsoft.com/office/drawing/2014/main" id="{21F8E312-5FA5-4BAF-8FB5-91D224439293}"/>
              </a:ext>
            </a:extLst>
          </p:cNvPr>
          <p:cNvPicPr>
            <a:picLocks noChangeAspect="1"/>
          </p:cNvPicPr>
          <p:nvPr/>
        </p:nvPicPr>
        <p:blipFill>
          <a:blip r:embed="rId7"/>
          <a:stretch>
            <a:fillRect/>
          </a:stretch>
        </p:blipFill>
        <p:spPr>
          <a:xfrm>
            <a:off x="9802213" y="3540482"/>
            <a:ext cx="1533810" cy="2153233"/>
          </a:xfrm>
          <a:prstGeom prst="rect">
            <a:avLst/>
          </a:prstGeom>
        </p:spPr>
      </p:pic>
    </p:spTree>
    <p:extLst>
      <p:ext uri="{BB962C8B-B14F-4D97-AF65-F5344CB8AC3E}">
        <p14:creationId xmlns:p14="http://schemas.microsoft.com/office/powerpoint/2010/main" val="144469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399C3-3EDC-4898-A2E4-D8ACEE6A32AA}"/>
              </a:ext>
            </a:extLst>
          </p:cNvPr>
          <p:cNvSpPr>
            <a:spLocks noGrp="1"/>
          </p:cNvSpPr>
          <p:nvPr>
            <p:ph type="title"/>
          </p:nvPr>
        </p:nvSpPr>
        <p:spPr>
          <a:xfrm>
            <a:off x="5458290" y="557304"/>
            <a:ext cx="6379630" cy="1625731"/>
          </a:xfrm>
        </p:spPr>
        <p:txBody>
          <a:bodyPr rtlCol="0"/>
          <a:lstStyle/>
          <a:p>
            <a:pPr rtl="0"/>
            <a:r>
              <a:rPr lang="pt-BR" dirty="0"/>
              <a:t>Contextualizando</a:t>
            </a:r>
          </a:p>
        </p:txBody>
      </p:sp>
      <p:sp>
        <p:nvSpPr>
          <p:cNvPr id="3" name="Espaço Reservado para Conteúdo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rtlCol="0"/>
          <a:lstStyle/>
          <a:p>
            <a:pPr rtl="0"/>
            <a:r>
              <a:rPr lang="pt-BR" dirty="0"/>
              <a:t>Estacionamentos são algo comum no dia a dia em grandes cidades e um negócio importantes para as grandes metrópoles, porém sem as informações corretas o gerenciamento do mesmo é gravemente prejudicado, por isso criamos o </a:t>
            </a:r>
            <a:r>
              <a:rPr lang="pt-BR" b="1" i="1" dirty="0" err="1">
                <a:effectLst>
                  <a:outerShdw blurRad="38100" dist="38100" dir="2700000" algn="tl">
                    <a:srgbClr val="000000">
                      <a:alpha val="43137"/>
                    </a:srgbClr>
                  </a:outerShdw>
                </a:effectLst>
              </a:rPr>
              <a:t>iParking</a:t>
            </a:r>
            <a:r>
              <a:rPr lang="pt-BR" b="1" i="1" dirty="0">
                <a:effectLst>
                  <a:outerShdw blurRad="38100" dist="38100" dir="2700000" algn="tl">
                    <a:srgbClr val="000000">
                      <a:alpha val="43137"/>
                    </a:srgbClr>
                  </a:outerShdw>
                </a:effectLst>
              </a:rPr>
              <a:t>.</a:t>
            </a:r>
          </a:p>
        </p:txBody>
      </p:sp>
      <p:sp>
        <p:nvSpPr>
          <p:cNvPr id="182" name="Espaço Reservado para Rodapé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rtlCol="0"/>
          <a:lstStyle/>
          <a:p>
            <a:pPr rtl="0"/>
            <a:r>
              <a:rPr lang="pt-BR"/>
              <a:t>Amostra de Texto de Rodapé</a:t>
            </a:r>
          </a:p>
        </p:txBody>
      </p:sp>
      <p:sp>
        <p:nvSpPr>
          <p:cNvPr id="183" name="Espaço Reservado para o Número do Slide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pt-BR" smtClean="0"/>
              <a:pPr rtl="0"/>
              <a:t>4</a:t>
            </a:fld>
            <a:endParaRPr lang="pt-BR" dirty="0"/>
          </a:p>
        </p:txBody>
      </p:sp>
      <p:pic>
        <p:nvPicPr>
          <p:cNvPr id="8" name="Espaço Reservado para Imagem 7" descr="Interface gráfica do usuário&#10;&#10;Descrição gerada automaticamente">
            <a:extLst>
              <a:ext uri="{FF2B5EF4-FFF2-40B4-BE49-F238E27FC236}">
                <a16:creationId xmlns:a16="http://schemas.microsoft.com/office/drawing/2014/main" id="{5AD098EC-E4C3-4ADB-A8F4-D15F45D020CD}"/>
              </a:ext>
            </a:extLst>
          </p:cNvPr>
          <p:cNvPicPr>
            <a:picLocks noGrp="1" noChangeAspect="1"/>
          </p:cNvPicPr>
          <p:nvPr>
            <p:ph type="pic" sz="quarter" idx="13"/>
          </p:nvPr>
        </p:nvPicPr>
        <p:blipFill>
          <a:blip r:embed="rId2"/>
          <a:srcRect t="1724" b="1724"/>
          <a:stretch>
            <a:fillRect/>
          </a:stretch>
        </p:blipFill>
        <p:spPr/>
      </p:pic>
      <p:pic>
        <p:nvPicPr>
          <p:cNvPr id="13" name="Espaço Reservado para Imagem 12" descr="Estacionamento cheio de carros&#10;&#10;Descrição gerada automaticamente">
            <a:extLst>
              <a:ext uri="{FF2B5EF4-FFF2-40B4-BE49-F238E27FC236}">
                <a16:creationId xmlns:a16="http://schemas.microsoft.com/office/drawing/2014/main" id="{0315741E-E63D-48E8-A77C-DD0E5A6E750C}"/>
              </a:ext>
            </a:extLst>
          </p:cNvPr>
          <p:cNvPicPr>
            <a:picLocks noGrp="1" noChangeAspect="1"/>
          </p:cNvPicPr>
          <p:nvPr>
            <p:ph type="pic" sz="quarter" idx="14"/>
          </p:nvPr>
        </p:nvPicPr>
        <p:blipFill>
          <a:blip r:embed="rId3"/>
          <a:srcRect l="5095" r="5095"/>
          <a:stretch>
            <a:fillRect/>
          </a:stretch>
        </p:blipFill>
        <p:spPr/>
      </p:pic>
    </p:spTree>
    <p:extLst>
      <p:ext uri="{BB962C8B-B14F-4D97-AF65-F5344CB8AC3E}">
        <p14:creationId xmlns:p14="http://schemas.microsoft.com/office/powerpoint/2010/main" val="1790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a:extLst>
              <a:ext uri="{FF2B5EF4-FFF2-40B4-BE49-F238E27FC236}">
                <a16:creationId xmlns:a16="http://schemas.microsoft.com/office/drawing/2014/main" id="{D5496B1F-4032-4731-8AF0-0A859895AE94}"/>
              </a:ext>
            </a:extLst>
          </p:cNvPr>
          <p:cNvSpPr>
            <a:spLocks noGrp="1"/>
          </p:cNvSpPr>
          <p:nvPr>
            <p:ph type="title"/>
          </p:nvPr>
        </p:nvSpPr>
        <p:spPr>
          <a:xfrm>
            <a:off x="262474" y="2065562"/>
            <a:ext cx="2990177" cy="1827169"/>
          </a:xfrm>
        </p:spPr>
        <p:txBody>
          <a:bodyPr/>
          <a:lstStyle/>
          <a:p>
            <a:r>
              <a:rPr lang="pt-BR" dirty="0"/>
              <a:t>Nosso desafio</a:t>
            </a:r>
          </a:p>
        </p:txBody>
      </p:sp>
      <p:sp>
        <p:nvSpPr>
          <p:cNvPr id="19" name="Espaço Reservado para Conteúdo 18">
            <a:extLst>
              <a:ext uri="{FF2B5EF4-FFF2-40B4-BE49-F238E27FC236}">
                <a16:creationId xmlns:a16="http://schemas.microsoft.com/office/drawing/2014/main" id="{F83A7E0F-EB7F-422C-8E8D-AA1233976A38}"/>
              </a:ext>
            </a:extLst>
          </p:cNvPr>
          <p:cNvSpPr>
            <a:spLocks noGrp="1"/>
          </p:cNvSpPr>
          <p:nvPr>
            <p:ph idx="1"/>
          </p:nvPr>
        </p:nvSpPr>
        <p:spPr>
          <a:xfrm>
            <a:off x="3792555" y="530381"/>
            <a:ext cx="5016953" cy="5797237"/>
          </a:xfrm>
        </p:spPr>
        <p:txBody>
          <a:bodyPr>
            <a:normAutofit/>
          </a:bodyPr>
          <a:lstStyle/>
          <a:p>
            <a:pPr marL="342900" indent="-342900">
              <a:buFont typeface="Arial" panose="020B0604020202020204" pitchFamily="34" charset="0"/>
              <a:buChar char="•"/>
            </a:pPr>
            <a:r>
              <a:rPr lang="pt-BR" sz="2000" dirty="0"/>
              <a:t>Otimizar o gerenciamento dos estacionamentos clientes e utilizar os dados dos mesmos para aumentar os lucros gerais, pois em muitas situações estes estabelecimentos deixam de lucrar por problemas simples de serem resolvidos.</a:t>
            </a:r>
          </a:p>
          <a:p>
            <a:pPr marL="342900" indent="-342900">
              <a:buFont typeface="Arial" panose="020B0604020202020204" pitchFamily="34" charset="0"/>
              <a:buChar char="•"/>
            </a:pPr>
            <a:endParaRPr lang="pt-BR" sz="2000" dirty="0"/>
          </a:p>
        </p:txBody>
      </p:sp>
      <p:pic>
        <p:nvPicPr>
          <p:cNvPr id="27" name="Espaço Reservado para Imagem 26">
            <a:extLst>
              <a:ext uri="{FF2B5EF4-FFF2-40B4-BE49-F238E27FC236}">
                <a16:creationId xmlns:a16="http://schemas.microsoft.com/office/drawing/2014/main" id="{BC95FA9B-E2C0-474D-BC55-21CA8E8C164D}"/>
              </a:ext>
            </a:extLst>
          </p:cNvPr>
          <p:cNvPicPr>
            <a:picLocks noGrp="1" noChangeAspect="1"/>
          </p:cNvPicPr>
          <p:nvPr>
            <p:ph type="pic" sz="quarter" idx="13"/>
          </p:nvPr>
        </p:nvPicPr>
        <p:blipFill>
          <a:blip r:embed="rId2"/>
          <a:srcRect l="30461" r="30461"/>
          <a:stretch>
            <a:fillRect/>
          </a:stretch>
        </p:blipFill>
        <p:spPr/>
      </p:pic>
      <p:pic>
        <p:nvPicPr>
          <p:cNvPr id="33" name="Espaço Reservado para Imagem 32">
            <a:extLst>
              <a:ext uri="{FF2B5EF4-FFF2-40B4-BE49-F238E27FC236}">
                <a16:creationId xmlns:a16="http://schemas.microsoft.com/office/drawing/2014/main" id="{AC0B1D78-2B21-4006-9F2C-86F9CE3E0760}"/>
              </a:ext>
            </a:extLst>
          </p:cNvPr>
          <p:cNvPicPr>
            <a:picLocks noGrp="1" noChangeAspect="1"/>
          </p:cNvPicPr>
          <p:nvPr>
            <p:ph type="pic" sz="quarter" idx="14"/>
          </p:nvPr>
        </p:nvPicPr>
        <p:blipFill>
          <a:blip r:embed="rId3"/>
          <a:srcRect l="28562" r="28562"/>
          <a:stretch>
            <a:fillRect/>
          </a:stretch>
        </p:blipFill>
        <p:spPr/>
      </p:pic>
    </p:spTree>
    <p:extLst>
      <p:ext uri="{BB962C8B-B14F-4D97-AF65-F5344CB8AC3E}">
        <p14:creationId xmlns:p14="http://schemas.microsoft.com/office/powerpoint/2010/main" val="332484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9D8101-4ED5-4D91-9EFA-B0E7C1EA6E26}"/>
              </a:ext>
            </a:extLst>
          </p:cNvPr>
          <p:cNvSpPr>
            <a:spLocks noGrp="1"/>
          </p:cNvSpPr>
          <p:nvPr>
            <p:ph type="title"/>
          </p:nvPr>
        </p:nvSpPr>
        <p:spPr>
          <a:xfrm>
            <a:off x="1761545" y="2453613"/>
            <a:ext cx="4946904" cy="3273552"/>
          </a:xfrm>
        </p:spPr>
        <p:txBody>
          <a:bodyPr rtlCol="0"/>
          <a:lstStyle/>
          <a:p>
            <a:pPr rtl="0"/>
            <a:r>
              <a:rPr lang="pt-BR" sz="3200" b="1" dirty="0" err="1">
                <a:effectLst>
                  <a:outerShdw blurRad="38100" dist="38100" dir="2700000" algn="tl">
                    <a:srgbClr val="000000">
                      <a:alpha val="43137"/>
                    </a:srgbClr>
                  </a:outerShdw>
                </a:effectLst>
              </a:rPr>
              <a:t>i</a:t>
            </a:r>
            <a:r>
              <a:rPr lang="pt-BR" b="1" dirty="0" err="1">
                <a:effectLst>
                  <a:outerShdw blurRad="38100" dist="38100" dir="2700000" algn="tl">
                    <a:srgbClr val="000000">
                      <a:alpha val="43137"/>
                    </a:srgbClr>
                  </a:outerShdw>
                </a:effectLst>
              </a:rPr>
              <a:t>parking</a:t>
            </a:r>
            <a:r>
              <a:rPr lang="pt-BR" dirty="0"/>
              <a:t>, o</a:t>
            </a:r>
            <a:br>
              <a:rPr lang="pt-BR" dirty="0"/>
            </a:br>
            <a:r>
              <a:rPr lang="pt-BR" dirty="0"/>
              <a:t> projeto</a:t>
            </a:r>
          </a:p>
        </p:txBody>
      </p:sp>
      <p:pic>
        <p:nvPicPr>
          <p:cNvPr id="16" name="Espaço Reservado para Imagem 15" descr="Tela de jogo de vídeo game&#10;&#10;Descrição gerada automaticamente com confiança baixa">
            <a:extLst>
              <a:ext uri="{FF2B5EF4-FFF2-40B4-BE49-F238E27FC236}">
                <a16:creationId xmlns:a16="http://schemas.microsoft.com/office/drawing/2014/main" id="{C29EEE10-C523-4470-A5D8-E59DEC40DB0C}"/>
              </a:ext>
            </a:extLst>
          </p:cNvPr>
          <p:cNvPicPr>
            <a:picLocks noGrp="1" noChangeAspect="1"/>
          </p:cNvPicPr>
          <p:nvPr>
            <p:ph type="pic" sz="quarter" idx="13"/>
          </p:nvPr>
        </p:nvPicPr>
        <p:blipFill>
          <a:blip r:embed="rId3"/>
          <a:srcRect t="11735" b="11735"/>
          <a:stretch>
            <a:fillRect/>
          </a:stretch>
        </p:blipFill>
        <p:spPr/>
      </p:pic>
      <p:pic>
        <p:nvPicPr>
          <p:cNvPr id="18" name="Espaço Reservado para Imagem 17" descr="Vista aérea de uma cidade&#10;&#10;Descrição gerada automaticamente">
            <a:extLst>
              <a:ext uri="{FF2B5EF4-FFF2-40B4-BE49-F238E27FC236}">
                <a16:creationId xmlns:a16="http://schemas.microsoft.com/office/drawing/2014/main" id="{3856ADFB-D470-487C-B7A9-8EF964DFDB0A}"/>
              </a:ext>
            </a:extLst>
          </p:cNvPr>
          <p:cNvPicPr>
            <a:picLocks noGrp="1" noChangeAspect="1"/>
          </p:cNvPicPr>
          <p:nvPr>
            <p:ph type="pic" sz="quarter" idx="15"/>
          </p:nvPr>
        </p:nvPicPr>
        <p:blipFill>
          <a:blip r:embed="rId4"/>
          <a:srcRect t="15997" b="15997"/>
          <a:stretch>
            <a:fillRect/>
          </a:stretch>
        </p:blipFill>
        <p:spPr/>
      </p:pic>
      <p:pic>
        <p:nvPicPr>
          <p:cNvPr id="22" name="Espaço Reservado para Imagem 21" descr="Vista panorâmica da cidade no final da tarde&#10;&#10;Descrição gerada automaticamente">
            <a:extLst>
              <a:ext uri="{FF2B5EF4-FFF2-40B4-BE49-F238E27FC236}">
                <a16:creationId xmlns:a16="http://schemas.microsoft.com/office/drawing/2014/main" id="{0F07B818-1254-49C1-9EA3-81C40D3CAA86}"/>
              </a:ext>
            </a:extLst>
          </p:cNvPr>
          <p:cNvPicPr>
            <a:picLocks noGrp="1" noChangeAspect="1"/>
          </p:cNvPicPr>
          <p:nvPr>
            <p:ph type="pic" sz="quarter" idx="14"/>
          </p:nvPr>
        </p:nvPicPr>
        <p:blipFill>
          <a:blip r:embed="rId5"/>
          <a:srcRect l="22402" r="22402"/>
          <a:stretch>
            <a:fillRect/>
          </a:stretch>
        </p:blipFill>
        <p:spPr/>
      </p:pic>
    </p:spTree>
    <p:extLst>
      <p:ext uri="{BB962C8B-B14F-4D97-AF65-F5344CB8AC3E}">
        <p14:creationId xmlns:p14="http://schemas.microsoft.com/office/powerpoint/2010/main" val="387156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240A01F1-5DFF-4CB3-B248-59D20D72A978}"/>
              </a:ext>
            </a:extLst>
          </p:cNvPr>
          <p:cNvSpPr>
            <a:spLocks noGrp="1"/>
          </p:cNvSpPr>
          <p:nvPr>
            <p:ph type="title"/>
          </p:nvPr>
        </p:nvSpPr>
        <p:spPr>
          <a:xfrm>
            <a:off x="6764545" y="560808"/>
            <a:ext cx="4284455" cy="854401"/>
          </a:xfrm>
        </p:spPr>
        <p:txBody>
          <a:bodyPr>
            <a:normAutofit/>
          </a:bodyPr>
          <a:lstStyle/>
          <a:p>
            <a:r>
              <a:rPr lang="pt-BR" sz="3800" dirty="0"/>
              <a:t>A solução</a:t>
            </a:r>
          </a:p>
        </p:txBody>
      </p:sp>
      <p:pic>
        <p:nvPicPr>
          <p:cNvPr id="12" name="Espaço Reservado para Imagem 11">
            <a:extLst>
              <a:ext uri="{FF2B5EF4-FFF2-40B4-BE49-F238E27FC236}">
                <a16:creationId xmlns:a16="http://schemas.microsoft.com/office/drawing/2014/main" id="{DD04D456-2B1E-4950-A677-705ABCFE3663}"/>
              </a:ext>
            </a:extLst>
          </p:cNvPr>
          <p:cNvPicPr>
            <a:picLocks noGrp="1" noChangeAspect="1"/>
          </p:cNvPicPr>
          <p:nvPr>
            <p:ph type="pic" sz="quarter" idx="14"/>
          </p:nvPr>
        </p:nvPicPr>
        <p:blipFill>
          <a:blip r:embed="rId2"/>
          <a:srcRect l="1904" r="1904"/>
          <a:stretch>
            <a:fillRect/>
          </a:stretch>
        </p:blipFill>
        <p:spPr/>
      </p:pic>
      <p:sp>
        <p:nvSpPr>
          <p:cNvPr id="8" name="Espaço Reservado para Conteúdo 7">
            <a:extLst>
              <a:ext uri="{FF2B5EF4-FFF2-40B4-BE49-F238E27FC236}">
                <a16:creationId xmlns:a16="http://schemas.microsoft.com/office/drawing/2014/main" id="{7C6280E5-B978-4B8F-8FB9-E79FA47C19CA}"/>
              </a:ext>
            </a:extLst>
          </p:cNvPr>
          <p:cNvSpPr>
            <a:spLocks noGrp="1"/>
          </p:cNvSpPr>
          <p:nvPr>
            <p:ph idx="1"/>
          </p:nvPr>
        </p:nvSpPr>
        <p:spPr>
          <a:xfrm>
            <a:off x="5693734" y="1717158"/>
            <a:ext cx="5355266" cy="4121845"/>
          </a:xfrm>
        </p:spPr>
        <p:txBody>
          <a:bodyPr/>
          <a:lstStyle/>
          <a:p>
            <a:r>
              <a:rPr lang="pt-BR" dirty="0"/>
              <a:t>Por meio de sensores, vamos dar aos gerentes dos estacionamentos as informações necessárias para uma mais eficaz tomada de decisão na administração do estabelecimento. Desta forma fazendo com que pequenas coisas influenciem nos lucros finais</a:t>
            </a:r>
          </a:p>
        </p:txBody>
      </p:sp>
      <p:pic>
        <p:nvPicPr>
          <p:cNvPr id="18" name="Espaço Reservado para Imagem 17">
            <a:extLst>
              <a:ext uri="{FF2B5EF4-FFF2-40B4-BE49-F238E27FC236}">
                <a16:creationId xmlns:a16="http://schemas.microsoft.com/office/drawing/2014/main" id="{B17068EF-E957-4DB5-8C7E-86F160F54CF2}"/>
              </a:ext>
            </a:extLst>
          </p:cNvPr>
          <p:cNvPicPr>
            <a:picLocks noGrp="1" noChangeAspect="1"/>
          </p:cNvPicPr>
          <p:nvPr>
            <p:ph type="pic" sz="quarter" idx="13"/>
          </p:nvPr>
        </p:nvPicPr>
        <p:blipFill>
          <a:blip r:embed="rId3"/>
          <a:srcRect l="4013" r="4013"/>
          <a:stretch>
            <a:fillRect/>
          </a:stretch>
        </p:blipFill>
        <p:spPr/>
      </p:pic>
    </p:spTree>
    <p:extLst>
      <p:ext uri="{BB962C8B-B14F-4D97-AF65-F5344CB8AC3E}">
        <p14:creationId xmlns:p14="http://schemas.microsoft.com/office/powerpoint/2010/main" val="253006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07031A6-BB48-4B21-AA9C-F00B0D9F5351}"/>
              </a:ext>
            </a:extLst>
          </p:cNvPr>
          <p:cNvSpPr>
            <a:spLocks noGrp="1"/>
          </p:cNvSpPr>
          <p:nvPr>
            <p:ph type="ctrTitle"/>
          </p:nvPr>
        </p:nvSpPr>
        <p:spPr>
          <a:xfrm>
            <a:off x="6096000" y="595355"/>
            <a:ext cx="4811317" cy="1229306"/>
          </a:xfrm>
        </p:spPr>
        <p:txBody>
          <a:bodyPr/>
          <a:lstStyle/>
          <a:p>
            <a:r>
              <a:rPr lang="pt-BR" dirty="0"/>
              <a:t>Nossa ideia</a:t>
            </a:r>
          </a:p>
        </p:txBody>
      </p:sp>
      <p:pic>
        <p:nvPicPr>
          <p:cNvPr id="13" name="Espaço Reservado para Imagem 12">
            <a:extLst>
              <a:ext uri="{FF2B5EF4-FFF2-40B4-BE49-F238E27FC236}">
                <a16:creationId xmlns:a16="http://schemas.microsoft.com/office/drawing/2014/main" id="{2F6A048A-BC2A-424F-8D81-6B5F1CCCDFC0}"/>
              </a:ext>
            </a:extLst>
          </p:cNvPr>
          <p:cNvPicPr>
            <a:picLocks noGrp="1" noChangeAspect="1"/>
          </p:cNvPicPr>
          <p:nvPr>
            <p:ph type="pic" sz="quarter" idx="13"/>
          </p:nvPr>
        </p:nvPicPr>
        <p:blipFill>
          <a:blip r:embed="rId2"/>
          <a:srcRect l="33693" r="33693"/>
          <a:stretch>
            <a:fillRect/>
          </a:stretch>
        </p:blipFill>
        <p:spPr/>
      </p:pic>
      <p:pic>
        <p:nvPicPr>
          <p:cNvPr id="1026" name="Picture 2">
            <a:extLst>
              <a:ext uri="{FF2B5EF4-FFF2-40B4-BE49-F238E27FC236}">
                <a16:creationId xmlns:a16="http://schemas.microsoft.com/office/drawing/2014/main" id="{A85588EB-3A2A-442A-BD4E-3115A0FB8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139" y="1680282"/>
            <a:ext cx="6238875"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66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ítulo 8">
            <a:extLst>
              <a:ext uri="{FF2B5EF4-FFF2-40B4-BE49-F238E27FC236}">
                <a16:creationId xmlns:a16="http://schemas.microsoft.com/office/drawing/2014/main" id="{31E11CDB-D297-48C5-BC63-6FA22D392233}"/>
              </a:ext>
            </a:extLst>
          </p:cNvPr>
          <p:cNvSpPr>
            <a:spLocks noGrp="1"/>
          </p:cNvSpPr>
          <p:nvPr>
            <p:ph type="subTitle" idx="1"/>
          </p:nvPr>
        </p:nvSpPr>
        <p:spPr>
          <a:xfrm>
            <a:off x="7243070" y="3870710"/>
            <a:ext cx="2979897" cy="1264340"/>
          </a:xfrm>
        </p:spPr>
        <p:txBody>
          <a:bodyPr/>
          <a:lstStyle/>
          <a:p>
            <a:r>
              <a:rPr lang="pt-BR" dirty="0" err="1"/>
              <a:t>Prot</a:t>
            </a:r>
            <a:endParaRPr lang="pt-BR" dirty="0"/>
          </a:p>
        </p:txBody>
      </p:sp>
      <p:pic>
        <p:nvPicPr>
          <p:cNvPr id="15" name="Espaço Reservado para Imagem 14">
            <a:extLst>
              <a:ext uri="{FF2B5EF4-FFF2-40B4-BE49-F238E27FC236}">
                <a16:creationId xmlns:a16="http://schemas.microsoft.com/office/drawing/2014/main" id="{E0AAB985-E2F9-457C-9155-65E892FC7CA5}"/>
              </a:ext>
            </a:extLst>
          </p:cNvPr>
          <p:cNvPicPr>
            <a:picLocks noGrp="1" noChangeAspect="1"/>
          </p:cNvPicPr>
          <p:nvPr>
            <p:ph type="pic" sz="quarter" idx="13"/>
          </p:nvPr>
        </p:nvPicPr>
        <p:blipFill>
          <a:blip r:embed="rId2"/>
          <a:srcRect t="566" b="566"/>
          <a:stretch>
            <a:fillRect/>
          </a:stretch>
        </p:blipFill>
        <p:spPr/>
      </p:pic>
      <p:pic>
        <p:nvPicPr>
          <p:cNvPr id="17" name="Espaço Reservado para Imagem 16">
            <a:extLst>
              <a:ext uri="{FF2B5EF4-FFF2-40B4-BE49-F238E27FC236}">
                <a16:creationId xmlns:a16="http://schemas.microsoft.com/office/drawing/2014/main" id="{25A15225-2A69-48BA-B93E-A20ECF39DF7C}"/>
              </a:ext>
            </a:extLst>
          </p:cNvPr>
          <p:cNvPicPr>
            <a:picLocks noGrp="1" noChangeAspect="1"/>
          </p:cNvPicPr>
          <p:nvPr>
            <p:ph type="pic" sz="quarter" idx="14"/>
          </p:nvPr>
        </p:nvPicPr>
        <p:blipFill>
          <a:blip r:embed="rId3"/>
          <a:srcRect l="22304" r="22304"/>
          <a:stretch>
            <a:fillRect/>
          </a:stretch>
        </p:blipFill>
        <p:spPr/>
      </p:pic>
      <p:pic>
        <p:nvPicPr>
          <p:cNvPr id="19" name="Espaço Reservado para Imagem 18">
            <a:extLst>
              <a:ext uri="{FF2B5EF4-FFF2-40B4-BE49-F238E27FC236}">
                <a16:creationId xmlns:a16="http://schemas.microsoft.com/office/drawing/2014/main" id="{F39CA95C-A46D-4A54-B9C4-BF2E8DA118CA}"/>
              </a:ext>
            </a:extLst>
          </p:cNvPr>
          <p:cNvPicPr>
            <a:picLocks noGrp="1" noChangeAspect="1"/>
          </p:cNvPicPr>
          <p:nvPr>
            <p:ph type="pic" sz="quarter" idx="15"/>
          </p:nvPr>
        </p:nvPicPr>
        <p:blipFill>
          <a:blip r:embed="rId4"/>
          <a:srcRect t="19775" b="19775"/>
          <a:stretch>
            <a:fillRect/>
          </a:stretch>
        </p:blipFill>
        <p:spPr/>
      </p:pic>
      <p:sp>
        <p:nvSpPr>
          <p:cNvPr id="8" name="Título 7">
            <a:extLst>
              <a:ext uri="{FF2B5EF4-FFF2-40B4-BE49-F238E27FC236}">
                <a16:creationId xmlns:a16="http://schemas.microsoft.com/office/drawing/2014/main" id="{44EF74C4-8C37-49D8-B9DE-0D1F2BB31874}"/>
              </a:ext>
            </a:extLst>
          </p:cNvPr>
          <p:cNvSpPr>
            <a:spLocks noGrp="1"/>
          </p:cNvSpPr>
          <p:nvPr>
            <p:ph type="title"/>
          </p:nvPr>
        </p:nvSpPr>
        <p:spPr>
          <a:xfrm>
            <a:off x="734840" y="466599"/>
            <a:ext cx="4946904" cy="3273552"/>
          </a:xfrm>
        </p:spPr>
        <p:txBody>
          <a:bodyPr/>
          <a:lstStyle/>
          <a:p>
            <a:r>
              <a:rPr lang="pt-BR" dirty="0"/>
              <a:t>Protótipo</a:t>
            </a:r>
          </a:p>
        </p:txBody>
      </p:sp>
      <p:sp>
        <p:nvSpPr>
          <p:cNvPr id="6" name="Espaço Reservado para Data 5">
            <a:extLst>
              <a:ext uri="{FF2B5EF4-FFF2-40B4-BE49-F238E27FC236}">
                <a16:creationId xmlns:a16="http://schemas.microsoft.com/office/drawing/2014/main" id="{DDE16019-8E2D-43ED-BF47-C53F37F75DE0}"/>
              </a:ext>
            </a:extLst>
          </p:cNvPr>
          <p:cNvSpPr>
            <a:spLocks noGrp="1"/>
          </p:cNvSpPr>
          <p:nvPr>
            <p:ph type="dt" sz="half" idx="4294967295"/>
          </p:nvPr>
        </p:nvSpPr>
        <p:spPr>
          <a:xfrm>
            <a:off x="7997825" y="6399213"/>
            <a:ext cx="4194175" cy="365125"/>
          </a:xfrm>
        </p:spPr>
        <p:txBody>
          <a:bodyPr/>
          <a:lstStyle/>
          <a:p>
            <a:pPr rtl="0"/>
            <a:r>
              <a:rPr lang="pt-BR"/>
              <a:t>07/02/20XX</a:t>
            </a:r>
          </a:p>
        </p:txBody>
      </p:sp>
      <p:sp>
        <p:nvSpPr>
          <p:cNvPr id="7" name="Espaço Reservado para Número de Slide 6">
            <a:extLst>
              <a:ext uri="{FF2B5EF4-FFF2-40B4-BE49-F238E27FC236}">
                <a16:creationId xmlns:a16="http://schemas.microsoft.com/office/drawing/2014/main" id="{F80B8AEC-0641-479C-ADDB-7EA800026053}"/>
              </a:ext>
            </a:extLst>
          </p:cNvPr>
          <p:cNvSpPr>
            <a:spLocks noGrp="1"/>
          </p:cNvSpPr>
          <p:nvPr>
            <p:ph type="sldNum" sz="quarter" idx="4294967295"/>
          </p:nvPr>
        </p:nvSpPr>
        <p:spPr>
          <a:xfrm>
            <a:off x="11722100" y="6399213"/>
            <a:ext cx="469900" cy="365125"/>
          </a:xfrm>
        </p:spPr>
        <p:txBody>
          <a:bodyPr/>
          <a:lstStyle/>
          <a:p>
            <a:pPr rtl="0"/>
            <a:fld id="{312CC964-A50B-4C29-B4E4-2C30BB34CCF3}" type="slidenum">
              <a:rPr lang="pt-BR" smtClean="0"/>
              <a:t>9</a:t>
            </a:fld>
            <a:endParaRPr lang="pt-BR" dirty="0"/>
          </a:p>
        </p:txBody>
      </p:sp>
      <p:sp>
        <p:nvSpPr>
          <p:cNvPr id="13" name="CaixaDeTexto 12">
            <a:extLst>
              <a:ext uri="{FF2B5EF4-FFF2-40B4-BE49-F238E27FC236}">
                <a16:creationId xmlns:a16="http://schemas.microsoft.com/office/drawing/2014/main" id="{87EF62BC-D75B-442C-AD19-2186A20EB642}"/>
              </a:ext>
            </a:extLst>
          </p:cNvPr>
          <p:cNvSpPr txBox="1"/>
          <p:nvPr/>
        </p:nvSpPr>
        <p:spPr>
          <a:xfrm>
            <a:off x="497997" y="3456680"/>
            <a:ext cx="4946904" cy="1200329"/>
          </a:xfrm>
          <a:prstGeom prst="rect">
            <a:avLst/>
          </a:prstGeom>
          <a:noFill/>
        </p:spPr>
        <p:txBody>
          <a:bodyPr wrap="square" rtlCol="0">
            <a:spAutoFit/>
          </a:bodyPr>
          <a:lstStyle/>
          <a:p>
            <a:r>
              <a:rPr lang="pt-BR"/>
              <a:t>https://www.figma.com/proto/zD60t56QdVC7Oa1A7gL23w/Untitled?node-id=10%3A52&amp;scaling=scale-down-width&amp;page-id=0%3A1&amp;starting-point-node-id=1%3A2&amp;hotspot-hints=0&amp;hide-ui=1</a:t>
            </a:r>
            <a:endParaRPr lang="pt-BR" dirty="0"/>
          </a:p>
        </p:txBody>
      </p:sp>
    </p:spTree>
    <p:extLst>
      <p:ext uri="{BB962C8B-B14F-4D97-AF65-F5344CB8AC3E}">
        <p14:creationId xmlns:p14="http://schemas.microsoft.com/office/powerpoint/2010/main" val="57016947"/>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462.tgt.Office_50300834_TF22797433_Win32_OJ112196092" id="{4172173B-769F-49F3-9991-A1F12904CAF3}" vid="{41E60403-0A97-4A63-BC1E-B84EC3B98532}"/>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3.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Design com linhas angulares</Template>
  <TotalTime>131</TotalTime>
  <Words>243</Words>
  <Application>Microsoft Office PowerPoint</Application>
  <PresentationFormat>Widescreen</PresentationFormat>
  <Paragraphs>32</Paragraphs>
  <Slides>11</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11</vt:i4>
      </vt:variant>
    </vt:vector>
  </HeadingPairs>
  <TitlesOfParts>
    <vt:vector size="16" baseType="lpstr">
      <vt:lpstr>Arial</vt:lpstr>
      <vt:lpstr>Calibri</vt:lpstr>
      <vt:lpstr>Univers Condensed Light</vt:lpstr>
      <vt:lpstr>Walbaum Display Light</vt:lpstr>
      <vt:lpstr>AngleLinesVTI</vt:lpstr>
      <vt:lpstr>Sistema para estacionamentos    Iparking</vt:lpstr>
      <vt:lpstr>Quem somos?</vt:lpstr>
      <vt:lpstr>Nosso time</vt:lpstr>
      <vt:lpstr>Contextualizando</vt:lpstr>
      <vt:lpstr>Nosso desafio</vt:lpstr>
      <vt:lpstr>iparking, o  projeto</vt:lpstr>
      <vt:lpstr>A solução</vt:lpstr>
      <vt:lpstr>Nossa ideia</vt:lpstr>
      <vt:lpstr>Protótipo</vt:lpstr>
      <vt:lpstr>Perguntas ?</vt:lpstr>
      <vt:lpstr>AGRADECEMOS POR SUA ATENÇÃO.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para estacionamentos    Iparking</dc:title>
  <dc:creator>ALAN MARCOS DE MOURA COMIDAL</dc:creator>
  <cp:lastModifiedBy>ERICK SARAIVA DA SILVA</cp:lastModifiedBy>
  <cp:revision>8</cp:revision>
  <dcterms:created xsi:type="dcterms:W3CDTF">2021-08-31T18:22:37Z</dcterms:created>
  <dcterms:modified xsi:type="dcterms:W3CDTF">2021-09-08T12:42:59Z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